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7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diagrams/_rels/data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diagrams/_rels/data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diagrams/_rels/data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diagrams/_rels/drawing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3F214-F2B4-44BE-BA2A-249A70CA1C85}" type="doc">
      <dgm:prSet loTypeId="urn:microsoft.com/office/officeart/2008/layout/BendingPictureCaptionList" loCatId="picture" qsTypeId="urn:microsoft.com/office/officeart/2005/8/quickstyle/3d2" qsCatId="3D" csTypeId="urn:microsoft.com/office/officeart/2005/8/colors/accent2_2" csCatId="accent2" phldr="1"/>
      <dgm:spPr/>
      <dgm:t>
        <a:bodyPr/>
        <a:lstStyle/>
        <a:p>
          <a:endParaRPr lang="en-US"/>
        </a:p>
      </dgm:t>
    </dgm:pt>
    <dgm:pt modelId="{51FDE75F-003A-4E20-8660-D911E2FD7D41}">
      <dgm:prSet phldrT="[Text]"/>
      <dgm:spPr/>
      <dgm:t>
        <a:bodyPr/>
        <a:lstStyle/>
        <a:p>
          <a:r>
            <a:rPr lang="en-US" dirty="0">
              <a:latin typeface="Franklin Gothic Medium Cond" panose="020B0606030402020204" pitchFamily="34" charset="0"/>
            </a:rPr>
            <a:t>Economy</a:t>
          </a:r>
        </a:p>
      </dgm:t>
    </dgm:pt>
    <dgm:pt modelId="{9CB0225F-C2E0-4EB5-B2CA-E05C34E30132}" type="parTrans" cxnId="{33FE564B-CC80-4EDA-9F8E-92EDB53B0248}">
      <dgm:prSet/>
      <dgm:spPr/>
      <dgm:t>
        <a:bodyPr/>
        <a:lstStyle/>
        <a:p>
          <a:endParaRPr lang="en-US"/>
        </a:p>
      </dgm:t>
    </dgm:pt>
    <dgm:pt modelId="{CC0A8DE0-BBF4-4634-BD66-7A8897997E2A}" type="sibTrans" cxnId="{33FE564B-CC80-4EDA-9F8E-92EDB53B0248}">
      <dgm:prSet/>
      <dgm:spPr/>
      <dgm:t>
        <a:bodyPr/>
        <a:lstStyle/>
        <a:p>
          <a:endParaRPr lang="en-US"/>
        </a:p>
      </dgm:t>
    </dgm:pt>
    <dgm:pt modelId="{0F9F6B8B-265D-4D83-BADA-018412FFA7FC}">
      <dgm:prSet phldrT="[Text]"/>
      <dgm:spPr>
        <a:solidFill>
          <a:schemeClr val="tx1">
            <a:lumMod val="65000"/>
          </a:schemeClr>
        </a:solidFill>
      </dgm:spPr>
      <dgm:t>
        <a:bodyPr/>
        <a:lstStyle/>
        <a:p>
          <a:r>
            <a:rPr lang="en-US" strike="sngStrike" dirty="0">
              <a:latin typeface="Franklin Gothic Medium Cond" panose="020B0606030402020204" pitchFamily="34" charset="0"/>
            </a:rPr>
            <a:t>Science Tech</a:t>
          </a:r>
        </a:p>
      </dgm:t>
    </dgm:pt>
    <dgm:pt modelId="{0BAC5818-2C9E-4674-82A6-BD516B5192D8}" type="parTrans" cxnId="{F100E662-1A6E-4AF0-93BC-0FC704C3864F}">
      <dgm:prSet/>
      <dgm:spPr/>
      <dgm:t>
        <a:bodyPr/>
        <a:lstStyle/>
        <a:p>
          <a:endParaRPr lang="en-US"/>
        </a:p>
      </dgm:t>
    </dgm:pt>
    <dgm:pt modelId="{40697C10-296E-437C-9CA0-AB0B9334DEAE}" type="sibTrans" cxnId="{F100E662-1A6E-4AF0-93BC-0FC704C3864F}">
      <dgm:prSet/>
      <dgm:spPr/>
      <dgm:t>
        <a:bodyPr/>
        <a:lstStyle/>
        <a:p>
          <a:endParaRPr lang="en-US"/>
        </a:p>
      </dgm:t>
    </dgm:pt>
    <dgm:pt modelId="{D082159F-66FC-4401-BFF0-7B4B5314D60E}">
      <dgm:prSet phldrT="[Text]"/>
      <dgm:spPr/>
      <dgm:t>
        <a:bodyPr/>
        <a:lstStyle/>
        <a:p>
          <a:r>
            <a:rPr lang="en-US" dirty="0">
              <a:latin typeface="Franklin Gothic Medium Cond" panose="020B0606030402020204" pitchFamily="34" charset="0"/>
            </a:rPr>
            <a:t>Current</a:t>
          </a:r>
        </a:p>
      </dgm:t>
    </dgm:pt>
    <dgm:pt modelId="{C8AA1A77-7AAF-4F21-BC5E-4E927B00E340}" type="parTrans" cxnId="{8E524E08-70A8-49C0-B072-EB1521CE4404}">
      <dgm:prSet/>
      <dgm:spPr/>
      <dgm:t>
        <a:bodyPr/>
        <a:lstStyle/>
        <a:p>
          <a:endParaRPr lang="en-US"/>
        </a:p>
      </dgm:t>
    </dgm:pt>
    <dgm:pt modelId="{EE99B492-3898-4F03-9DE4-BE79BA17B733}" type="sibTrans" cxnId="{8E524E08-70A8-49C0-B072-EB1521CE4404}">
      <dgm:prSet/>
      <dgm:spPr/>
      <dgm:t>
        <a:bodyPr/>
        <a:lstStyle/>
        <a:p>
          <a:endParaRPr lang="en-US"/>
        </a:p>
      </dgm:t>
    </dgm:pt>
    <dgm:pt modelId="{3B21F56F-F94F-4BF7-A345-4BD1A930EEBB}">
      <dgm:prSet phldrT="[Text]"/>
      <dgm:spPr/>
      <dgm:t>
        <a:bodyPr/>
        <a:lstStyle/>
        <a:p>
          <a:r>
            <a:rPr lang="en-US" dirty="0">
              <a:latin typeface="Franklin Gothic Medium Cond" panose="020B0606030402020204" pitchFamily="34" charset="0"/>
            </a:rPr>
            <a:t>History</a:t>
          </a:r>
        </a:p>
      </dgm:t>
    </dgm:pt>
    <dgm:pt modelId="{1FFD0713-47AB-4656-9745-68E4B445BC54}" type="parTrans" cxnId="{C5C73A1F-F6E5-44E0-A0C7-78D4768DFD94}">
      <dgm:prSet/>
      <dgm:spPr/>
      <dgm:t>
        <a:bodyPr/>
        <a:lstStyle/>
        <a:p>
          <a:endParaRPr lang="en-US"/>
        </a:p>
      </dgm:t>
    </dgm:pt>
    <dgm:pt modelId="{5B30A84D-8393-4C75-A471-9FCA98768228}" type="sibTrans" cxnId="{C5C73A1F-F6E5-44E0-A0C7-78D4768DFD94}">
      <dgm:prSet/>
      <dgm:spPr/>
      <dgm:t>
        <a:bodyPr/>
        <a:lstStyle/>
        <a:p>
          <a:endParaRPr lang="en-US"/>
        </a:p>
      </dgm:t>
    </dgm:pt>
    <dgm:pt modelId="{EBC7DF55-7379-4712-A391-A7B3FFFC897D}">
      <dgm:prSet phldrT="[Text]"/>
      <dgm:spPr/>
      <dgm:t>
        <a:bodyPr/>
        <a:lstStyle/>
        <a:p>
          <a:r>
            <a:rPr lang="en-US" dirty="0">
              <a:latin typeface="Franklin Gothic Medium Cond" panose="020B0606030402020204" pitchFamily="34" charset="0"/>
            </a:rPr>
            <a:t>Geography</a:t>
          </a:r>
        </a:p>
      </dgm:t>
    </dgm:pt>
    <dgm:pt modelId="{4CFC5C63-B7C3-48A6-B5B6-CE2792280085}" type="parTrans" cxnId="{ED13B8E7-92EE-4FB9-90CB-D8192E16B7D6}">
      <dgm:prSet/>
      <dgm:spPr/>
      <dgm:t>
        <a:bodyPr/>
        <a:lstStyle/>
        <a:p>
          <a:endParaRPr lang="en-US"/>
        </a:p>
      </dgm:t>
    </dgm:pt>
    <dgm:pt modelId="{A00011D6-DE13-4A96-B1CA-0E8478DA9AB4}" type="sibTrans" cxnId="{ED13B8E7-92EE-4FB9-90CB-D8192E16B7D6}">
      <dgm:prSet/>
      <dgm:spPr/>
      <dgm:t>
        <a:bodyPr/>
        <a:lstStyle/>
        <a:p>
          <a:endParaRPr lang="en-US"/>
        </a:p>
      </dgm:t>
    </dgm:pt>
    <dgm:pt modelId="{B34E22CC-9357-4CA5-997B-B814916C735E}">
      <dgm:prSet phldrT="[Text]"/>
      <dgm:spPr/>
      <dgm:t>
        <a:bodyPr/>
        <a:lstStyle/>
        <a:p>
          <a:r>
            <a:rPr lang="en-US" dirty="0">
              <a:latin typeface="Franklin Gothic Medium Cond" panose="020B0606030402020204" pitchFamily="34" charset="0"/>
            </a:rPr>
            <a:t>Polity</a:t>
          </a:r>
        </a:p>
      </dgm:t>
    </dgm:pt>
    <dgm:pt modelId="{D98007B2-602E-499C-9F83-8ECD7C062668}" type="parTrans" cxnId="{358D2EE2-ABF7-4AF9-A571-6092933E2AB6}">
      <dgm:prSet/>
      <dgm:spPr/>
      <dgm:t>
        <a:bodyPr/>
        <a:lstStyle/>
        <a:p>
          <a:endParaRPr lang="en-US"/>
        </a:p>
      </dgm:t>
    </dgm:pt>
    <dgm:pt modelId="{1993A9BA-164B-42E2-9E6E-EE26E7ECBC32}" type="sibTrans" cxnId="{358D2EE2-ABF7-4AF9-A571-6092933E2AB6}">
      <dgm:prSet/>
      <dgm:spPr/>
      <dgm:t>
        <a:bodyPr/>
        <a:lstStyle/>
        <a:p>
          <a:endParaRPr lang="en-US"/>
        </a:p>
      </dgm:t>
    </dgm:pt>
    <dgm:pt modelId="{4B036614-25DF-4954-AD8C-1B6708A5F4E8}">
      <dgm:prSet phldrT="[Text]"/>
      <dgm:spPr/>
      <dgm:t>
        <a:bodyPr/>
        <a:lstStyle/>
        <a:p>
          <a:r>
            <a:rPr lang="en-US" dirty="0">
              <a:latin typeface="Franklin Gothic Medium Cond" panose="020B0606030402020204" pitchFamily="34" charset="0"/>
            </a:rPr>
            <a:t>Agriculture</a:t>
          </a:r>
        </a:p>
      </dgm:t>
    </dgm:pt>
    <dgm:pt modelId="{71D4C128-C5A0-41B9-B76F-A19BDF3E889B}" type="parTrans" cxnId="{23C27B4B-B058-4FAE-888A-289AAC5AB6A1}">
      <dgm:prSet/>
      <dgm:spPr/>
      <dgm:t>
        <a:bodyPr/>
        <a:lstStyle/>
        <a:p>
          <a:endParaRPr lang="en-US"/>
        </a:p>
      </dgm:t>
    </dgm:pt>
    <dgm:pt modelId="{B2288241-A68D-47C7-B8FF-FD1F5D3B61FE}" type="sibTrans" cxnId="{23C27B4B-B058-4FAE-888A-289AAC5AB6A1}">
      <dgm:prSet/>
      <dgm:spPr/>
      <dgm:t>
        <a:bodyPr/>
        <a:lstStyle/>
        <a:p>
          <a:endParaRPr lang="en-US"/>
        </a:p>
      </dgm:t>
    </dgm:pt>
    <dgm:pt modelId="{16763B6F-6D70-43A3-BED6-B939673D5E5B}">
      <dgm:prSet phldrT="[Text]"/>
      <dgm:spPr>
        <a:solidFill>
          <a:srgbClr val="7030A0"/>
        </a:solidFill>
      </dgm:spPr>
      <dgm:t>
        <a:bodyPr/>
        <a:lstStyle/>
        <a:p>
          <a:r>
            <a:rPr lang="en-US" dirty="0">
              <a:latin typeface="Franklin Gothic Medium Cond" panose="020B0606030402020204" pitchFamily="34" charset="0"/>
            </a:rPr>
            <a:t>Environment</a:t>
          </a:r>
        </a:p>
      </dgm:t>
    </dgm:pt>
    <dgm:pt modelId="{D861C783-5706-438A-91AD-947D947D8F46}" type="parTrans" cxnId="{3979B444-7441-4805-8AFB-9F8C23FBE906}">
      <dgm:prSet/>
      <dgm:spPr/>
      <dgm:t>
        <a:bodyPr/>
        <a:lstStyle/>
        <a:p>
          <a:endParaRPr lang="en-US"/>
        </a:p>
      </dgm:t>
    </dgm:pt>
    <dgm:pt modelId="{788894E9-5335-4953-A948-4A3D6C64F4AA}" type="sibTrans" cxnId="{3979B444-7441-4805-8AFB-9F8C23FBE906}">
      <dgm:prSet/>
      <dgm:spPr/>
      <dgm:t>
        <a:bodyPr/>
        <a:lstStyle/>
        <a:p>
          <a:endParaRPr lang="en-US"/>
        </a:p>
      </dgm:t>
    </dgm:pt>
    <dgm:pt modelId="{2B34FAAB-3ADB-4C6F-AC1D-BE309B9A249E}">
      <dgm:prSet phldrT="[Text]"/>
      <dgm:spPr/>
      <dgm:t>
        <a:bodyPr/>
        <a:lstStyle/>
        <a:p>
          <a:r>
            <a:rPr lang="en-US" dirty="0">
              <a:latin typeface="Franklin Gothic Medium Cond" panose="020B0606030402020204" pitchFamily="34" charset="0"/>
            </a:rPr>
            <a:t>Culture</a:t>
          </a:r>
        </a:p>
      </dgm:t>
    </dgm:pt>
    <dgm:pt modelId="{2B8D4301-2D66-4EC0-AC25-A905E3B40B36}" type="parTrans" cxnId="{0F33597B-07AC-4C4D-9B76-44F3FA0E9412}">
      <dgm:prSet/>
      <dgm:spPr/>
      <dgm:t>
        <a:bodyPr/>
        <a:lstStyle/>
        <a:p>
          <a:endParaRPr lang="en-US"/>
        </a:p>
      </dgm:t>
    </dgm:pt>
    <dgm:pt modelId="{5453D595-D428-4F26-A719-3FD1A14DB1E2}" type="sibTrans" cxnId="{0F33597B-07AC-4C4D-9B76-44F3FA0E9412}">
      <dgm:prSet/>
      <dgm:spPr/>
      <dgm:t>
        <a:bodyPr/>
        <a:lstStyle/>
        <a:p>
          <a:endParaRPr lang="en-US"/>
        </a:p>
      </dgm:t>
    </dgm:pt>
    <dgm:pt modelId="{74ABC482-7752-4D18-8710-3BB15C61BBAF}">
      <dgm:prSet phldrT="[Text]"/>
      <dgm:spPr/>
      <dgm:t>
        <a:bodyPr/>
        <a:lstStyle/>
        <a:p>
          <a:r>
            <a:rPr lang="en-US" dirty="0">
              <a:latin typeface="Franklin Gothic Medium Cond" panose="020B0606030402020204" pitchFamily="34" charset="0"/>
            </a:rPr>
            <a:t>IR/Defense</a:t>
          </a:r>
        </a:p>
      </dgm:t>
    </dgm:pt>
    <dgm:pt modelId="{2C377C84-8307-44C2-8FA9-B02E1989FDD7}" type="parTrans" cxnId="{39553A0C-0D46-4DD1-A73A-6BA97F1E9D7C}">
      <dgm:prSet/>
      <dgm:spPr/>
      <dgm:t>
        <a:bodyPr/>
        <a:lstStyle/>
        <a:p>
          <a:endParaRPr lang="en-US"/>
        </a:p>
      </dgm:t>
    </dgm:pt>
    <dgm:pt modelId="{752387C4-7C60-4AAC-8841-199D092A6063}" type="sibTrans" cxnId="{39553A0C-0D46-4DD1-A73A-6BA97F1E9D7C}">
      <dgm:prSet/>
      <dgm:spPr/>
      <dgm:t>
        <a:bodyPr/>
        <a:lstStyle/>
        <a:p>
          <a:endParaRPr lang="en-US"/>
        </a:p>
      </dgm:t>
    </dgm:pt>
    <dgm:pt modelId="{F2D4D0BC-D765-45A9-A347-3DD0A0282972}" type="pres">
      <dgm:prSet presAssocID="{0473F214-F2B4-44BE-BA2A-249A70CA1C85}" presName="Name0" presStyleCnt="0">
        <dgm:presLayoutVars>
          <dgm:dir/>
          <dgm:resizeHandles val="exact"/>
        </dgm:presLayoutVars>
      </dgm:prSet>
      <dgm:spPr/>
    </dgm:pt>
    <dgm:pt modelId="{DF7E131A-906B-4CFF-9468-9B0E1F509E47}" type="pres">
      <dgm:prSet presAssocID="{EBC7DF55-7379-4712-A391-A7B3FFFC897D}" presName="composite" presStyleCnt="0"/>
      <dgm:spPr/>
    </dgm:pt>
    <dgm:pt modelId="{9DCB6858-C73D-4A67-9011-3AA43CA5915D}" type="pres">
      <dgm:prSet presAssocID="{EBC7DF55-7379-4712-A391-A7B3FFFC897D}" presName="rect1" presStyleLbl="bgImgPlace1" presStyleIdx="0" presStyleCnt="10" custScaleX="7683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04D0AE9-D6A9-44D5-8CA0-DD43BC0F8726}" type="pres">
      <dgm:prSet presAssocID="{EBC7DF55-7379-4712-A391-A7B3FFFC897D}" presName="wedgeRectCallout1" presStyleLbl="node1" presStyleIdx="0" presStyleCnt="10">
        <dgm:presLayoutVars>
          <dgm:bulletEnabled val="1"/>
        </dgm:presLayoutVars>
      </dgm:prSet>
      <dgm:spPr/>
    </dgm:pt>
    <dgm:pt modelId="{5825EEDB-AD66-4732-8072-05056C4A97CA}" type="pres">
      <dgm:prSet presAssocID="{A00011D6-DE13-4A96-B1CA-0E8478DA9AB4}" presName="sibTrans" presStyleCnt="0"/>
      <dgm:spPr/>
    </dgm:pt>
    <dgm:pt modelId="{B97AA850-B675-41B4-B7AF-8EE539D7D699}" type="pres">
      <dgm:prSet presAssocID="{4B036614-25DF-4954-AD8C-1B6708A5F4E8}" presName="composite" presStyleCnt="0"/>
      <dgm:spPr/>
    </dgm:pt>
    <dgm:pt modelId="{AB812404-46F2-482D-B4CC-1EC9489E90D1}" type="pres">
      <dgm:prSet presAssocID="{4B036614-25DF-4954-AD8C-1B6708A5F4E8}" presName="rect1" presStyleLbl="bgImgPlace1" presStyleIdx="1" presStyleCnt="10"/>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D14228CB-C661-4066-A882-CCB4A6E9E8AD}" type="pres">
      <dgm:prSet presAssocID="{4B036614-25DF-4954-AD8C-1B6708A5F4E8}" presName="wedgeRectCallout1" presStyleLbl="node1" presStyleIdx="1" presStyleCnt="10">
        <dgm:presLayoutVars>
          <dgm:bulletEnabled val="1"/>
        </dgm:presLayoutVars>
      </dgm:prSet>
      <dgm:spPr/>
    </dgm:pt>
    <dgm:pt modelId="{6FC1BD66-4DA7-4BDA-B3BD-F2D78B52A0C6}" type="pres">
      <dgm:prSet presAssocID="{B2288241-A68D-47C7-B8FF-FD1F5D3B61FE}" presName="sibTrans" presStyleCnt="0"/>
      <dgm:spPr/>
    </dgm:pt>
    <dgm:pt modelId="{60FBF1BF-485E-4ECE-A497-F87BA9BBB61E}" type="pres">
      <dgm:prSet presAssocID="{16763B6F-6D70-43A3-BED6-B939673D5E5B}" presName="composite" presStyleCnt="0"/>
      <dgm:spPr/>
    </dgm:pt>
    <dgm:pt modelId="{51056766-509C-4CA5-8AE1-09DC9D95FB53}" type="pres">
      <dgm:prSet presAssocID="{16763B6F-6D70-43A3-BED6-B939673D5E5B}" presName="rect1" presStyleLbl="bgImgPlace1" presStyleIdx="2" presStyleCnt="10"/>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852B67E7-E128-47DD-9B55-E78D6B9D558C}" type="pres">
      <dgm:prSet presAssocID="{16763B6F-6D70-43A3-BED6-B939673D5E5B}" presName="wedgeRectCallout1" presStyleLbl="node1" presStyleIdx="2" presStyleCnt="10">
        <dgm:presLayoutVars>
          <dgm:bulletEnabled val="1"/>
        </dgm:presLayoutVars>
      </dgm:prSet>
      <dgm:spPr/>
    </dgm:pt>
    <dgm:pt modelId="{64A468BF-54FD-4401-BD7F-5CD453284171}" type="pres">
      <dgm:prSet presAssocID="{788894E9-5335-4953-A948-4A3D6C64F4AA}" presName="sibTrans" presStyleCnt="0"/>
      <dgm:spPr/>
    </dgm:pt>
    <dgm:pt modelId="{A1B48724-5629-4894-95D0-249BFACCD3F6}" type="pres">
      <dgm:prSet presAssocID="{51FDE75F-003A-4E20-8660-D911E2FD7D41}" presName="composite" presStyleCnt="0"/>
      <dgm:spPr/>
    </dgm:pt>
    <dgm:pt modelId="{F960A267-027D-4611-AD19-106BBFF7643D}" type="pres">
      <dgm:prSet presAssocID="{51FDE75F-003A-4E20-8660-D911E2FD7D41}" presName="rect1" presStyleLbl="bgImgPlace1" presStyleIdx="3" presStyleCnt="10" custScaleX="75516"/>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4BFB8E77-310E-4597-B2C4-C722654595DF}" type="pres">
      <dgm:prSet presAssocID="{51FDE75F-003A-4E20-8660-D911E2FD7D41}" presName="wedgeRectCallout1" presStyleLbl="node1" presStyleIdx="3" presStyleCnt="10">
        <dgm:presLayoutVars>
          <dgm:bulletEnabled val="1"/>
        </dgm:presLayoutVars>
      </dgm:prSet>
      <dgm:spPr/>
    </dgm:pt>
    <dgm:pt modelId="{15EFB4C5-2403-44CB-9CC8-DE992446CC96}" type="pres">
      <dgm:prSet presAssocID="{CC0A8DE0-BBF4-4634-BD66-7A8897997E2A}" presName="sibTrans" presStyleCnt="0"/>
      <dgm:spPr/>
    </dgm:pt>
    <dgm:pt modelId="{D3279143-D53A-48E8-9ADD-237EB2F74372}" type="pres">
      <dgm:prSet presAssocID="{B34E22CC-9357-4CA5-997B-B814916C735E}" presName="composite" presStyleCnt="0"/>
      <dgm:spPr/>
    </dgm:pt>
    <dgm:pt modelId="{108E4ABF-BD6F-43C7-AC7F-B324E0473BC6}" type="pres">
      <dgm:prSet presAssocID="{B34E22CC-9357-4CA5-997B-B814916C735E}" presName="rect1" presStyleLbl="bgImgPlace1" presStyleIdx="4" presStyleCnt="10" custScaleX="75401"/>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D23FFFF3-F60C-4940-9BC6-A1BFEF1B285A}" type="pres">
      <dgm:prSet presAssocID="{B34E22CC-9357-4CA5-997B-B814916C735E}" presName="wedgeRectCallout1" presStyleLbl="node1" presStyleIdx="4" presStyleCnt="10">
        <dgm:presLayoutVars>
          <dgm:bulletEnabled val="1"/>
        </dgm:presLayoutVars>
      </dgm:prSet>
      <dgm:spPr/>
    </dgm:pt>
    <dgm:pt modelId="{D4AF3700-10ED-4BE5-B659-BDE080A4F8F2}" type="pres">
      <dgm:prSet presAssocID="{1993A9BA-164B-42E2-9E6E-EE26E7ECBC32}" presName="sibTrans" presStyleCnt="0"/>
      <dgm:spPr/>
    </dgm:pt>
    <dgm:pt modelId="{05D20A27-DDAA-4ABF-9610-1EF25260AE47}" type="pres">
      <dgm:prSet presAssocID="{3B21F56F-F94F-4BF7-A345-4BD1A930EEBB}" presName="composite" presStyleCnt="0"/>
      <dgm:spPr/>
    </dgm:pt>
    <dgm:pt modelId="{8B5470A9-FEBB-4A4B-941B-1F13793CBA44}" type="pres">
      <dgm:prSet presAssocID="{3B21F56F-F94F-4BF7-A345-4BD1A930EEBB}" presName="rect1" presStyleLbl="bgImgPlace1" presStyleIdx="5" presStyleCnt="10" custScaleX="72010"/>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3C3DE57E-E863-4ABE-9814-B4FBF68BAC7D}" type="pres">
      <dgm:prSet presAssocID="{3B21F56F-F94F-4BF7-A345-4BD1A930EEBB}" presName="wedgeRectCallout1" presStyleLbl="node1" presStyleIdx="5" presStyleCnt="10">
        <dgm:presLayoutVars>
          <dgm:bulletEnabled val="1"/>
        </dgm:presLayoutVars>
      </dgm:prSet>
      <dgm:spPr/>
    </dgm:pt>
    <dgm:pt modelId="{8891C26C-C75C-4FB2-BA0B-AE7E5DA64A18}" type="pres">
      <dgm:prSet presAssocID="{5B30A84D-8393-4C75-A471-9FCA98768228}" presName="sibTrans" presStyleCnt="0"/>
      <dgm:spPr/>
    </dgm:pt>
    <dgm:pt modelId="{9A274A12-4834-4728-8C57-7A0E5E4AB160}" type="pres">
      <dgm:prSet presAssocID="{2B34FAAB-3ADB-4C6F-AC1D-BE309B9A249E}" presName="composite" presStyleCnt="0"/>
      <dgm:spPr/>
    </dgm:pt>
    <dgm:pt modelId="{2DC53F4D-1C68-4E10-9E3D-AB151B13B13E}" type="pres">
      <dgm:prSet presAssocID="{2B34FAAB-3ADB-4C6F-AC1D-BE309B9A249E}" presName="rect1" presStyleLbl="bgImgPlace1" presStyleIdx="6" presStyleCnt="10" custScaleX="75063"/>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pt>
    <dgm:pt modelId="{F62F5554-7CF4-4A1C-A33D-3CE2AB287580}" type="pres">
      <dgm:prSet presAssocID="{2B34FAAB-3ADB-4C6F-AC1D-BE309B9A249E}" presName="wedgeRectCallout1" presStyleLbl="node1" presStyleIdx="6" presStyleCnt="10">
        <dgm:presLayoutVars>
          <dgm:bulletEnabled val="1"/>
        </dgm:presLayoutVars>
      </dgm:prSet>
      <dgm:spPr/>
    </dgm:pt>
    <dgm:pt modelId="{D1BBCEF8-6BE3-42BB-B60E-19F4D03ED494}" type="pres">
      <dgm:prSet presAssocID="{5453D595-D428-4F26-A719-3FD1A14DB1E2}" presName="sibTrans" presStyleCnt="0"/>
      <dgm:spPr/>
    </dgm:pt>
    <dgm:pt modelId="{4F1CDA08-A67C-4288-B864-C6FF4839F9C9}" type="pres">
      <dgm:prSet presAssocID="{0F9F6B8B-265D-4D83-BADA-018412FFA7FC}" presName="composite" presStyleCnt="0"/>
      <dgm:spPr/>
    </dgm:pt>
    <dgm:pt modelId="{4C5AD13F-2509-4E97-98C0-3DBC2DBBF354}" type="pres">
      <dgm:prSet presAssocID="{0F9F6B8B-265D-4D83-BADA-018412FFA7FC}" presName="rect1" presStyleLbl="bgImgPlace1" presStyleIdx="7" presStyleCnt="10" custScaleX="84688"/>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pt>
    <dgm:pt modelId="{50B90309-7844-4576-95DA-92241C477B48}" type="pres">
      <dgm:prSet presAssocID="{0F9F6B8B-265D-4D83-BADA-018412FFA7FC}" presName="wedgeRectCallout1" presStyleLbl="node1" presStyleIdx="7" presStyleCnt="10">
        <dgm:presLayoutVars>
          <dgm:bulletEnabled val="1"/>
        </dgm:presLayoutVars>
      </dgm:prSet>
      <dgm:spPr/>
    </dgm:pt>
    <dgm:pt modelId="{DB8D0F5C-7651-475E-8B27-AD2A4D5B2177}" type="pres">
      <dgm:prSet presAssocID="{40697C10-296E-437C-9CA0-AB0B9334DEAE}" presName="sibTrans" presStyleCnt="0"/>
      <dgm:spPr/>
    </dgm:pt>
    <dgm:pt modelId="{79AD30E0-7A4F-4973-A7EC-B023AECD2FC2}" type="pres">
      <dgm:prSet presAssocID="{D082159F-66FC-4401-BFF0-7B4B5314D60E}" presName="composite" presStyleCnt="0"/>
      <dgm:spPr/>
    </dgm:pt>
    <dgm:pt modelId="{F7353198-5BB7-4ACC-B99F-664C32B1A10B}" type="pres">
      <dgm:prSet presAssocID="{D082159F-66FC-4401-BFF0-7B4B5314D60E}" presName="rect1" presStyleLbl="bgImgPlace1" presStyleIdx="8" presStyleCnt="10" custScaleX="71636"/>
      <dgm:spPr>
        <a:blipFill rotWithShape="1">
          <a:blip xmlns:r="http://schemas.openxmlformats.org/officeDocument/2006/relationships" r:embed="rId9" cstate="email">
            <a:extLst>
              <a:ext uri="{28A0092B-C50C-407E-A947-70E740481C1C}">
                <a14:useLocalDpi xmlns:a14="http://schemas.microsoft.com/office/drawing/2010/main"/>
              </a:ext>
            </a:extLst>
          </a:blip>
          <a:stretch>
            <a:fillRect/>
          </a:stretch>
        </a:blipFill>
      </dgm:spPr>
    </dgm:pt>
    <dgm:pt modelId="{E96722B3-FD6D-47D1-9D33-4B18A8D4DCFA}" type="pres">
      <dgm:prSet presAssocID="{D082159F-66FC-4401-BFF0-7B4B5314D60E}" presName="wedgeRectCallout1" presStyleLbl="node1" presStyleIdx="8" presStyleCnt="10">
        <dgm:presLayoutVars>
          <dgm:bulletEnabled val="1"/>
        </dgm:presLayoutVars>
      </dgm:prSet>
      <dgm:spPr/>
    </dgm:pt>
    <dgm:pt modelId="{8BE76A28-F391-4156-81CF-DF0CFD525640}" type="pres">
      <dgm:prSet presAssocID="{EE99B492-3898-4F03-9DE4-BE79BA17B733}" presName="sibTrans" presStyleCnt="0"/>
      <dgm:spPr/>
    </dgm:pt>
    <dgm:pt modelId="{513BAF32-72DF-4494-9EE2-E74322716F20}" type="pres">
      <dgm:prSet presAssocID="{74ABC482-7752-4D18-8710-3BB15C61BBAF}" presName="composite" presStyleCnt="0"/>
      <dgm:spPr/>
    </dgm:pt>
    <dgm:pt modelId="{F8B5120F-DF34-48E7-8638-FA166524F110}" type="pres">
      <dgm:prSet presAssocID="{74ABC482-7752-4D18-8710-3BB15C61BBAF}" presName="rect1" presStyleLbl="bgImgPlace1" presStyleIdx="9" presStyleCnt="10"/>
      <dgm:spPr>
        <a:blipFill rotWithShape="1">
          <a:blip xmlns:r="http://schemas.openxmlformats.org/officeDocument/2006/relationships" r:embed="rId10" cstate="email">
            <a:extLst>
              <a:ext uri="{28A0092B-C50C-407E-A947-70E740481C1C}">
                <a14:useLocalDpi xmlns:a14="http://schemas.microsoft.com/office/drawing/2010/main"/>
              </a:ext>
            </a:extLst>
          </a:blip>
          <a:stretch>
            <a:fillRect/>
          </a:stretch>
        </a:blipFill>
      </dgm:spPr>
    </dgm:pt>
    <dgm:pt modelId="{AE536399-18BC-499E-9CBF-D206C1FA014F}" type="pres">
      <dgm:prSet presAssocID="{74ABC482-7752-4D18-8710-3BB15C61BBAF}" presName="wedgeRectCallout1" presStyleLbl="node1" presStyleIdx="9" presStyleCnt="10">
        <dgm:presLayoutVars>
          <dgm:bulletEnabled val="1"/>
        </dgm:presLayoutVars>
      </dgm:prSet>
      <dgm:spPr/>
    </dgm:pt>
  </dgm:ptLst>
  <dgm:cxnLst>
    <dgm:cxn modelId="{5456326A-040B-467E-BE6E-8E4C4F86B8A1}" type="presOf" srcId="{EBC7DF55-7379-4712-A391-A7B3FFFC897D}" destId="{004D0AE9-D6A9-44D5-8CA0-DD43BC0F8726}" srcOrd="0" destOrd="0" presId="urn:microsoft.com/office/officeart/2008/layout/BendingPictureCaptionList"/>
    <dgm:cxn modelId="{0F33597B-07AC-4C4D-9B76-44F3FA0E9412}" srcId="{0473F214-F2B4-44BE-BA2A-249A70CA1C85}" destId="{2B34FAAB-3ADB-4C6F-AC1D-BE309B9A249E}" srcOrd="6" destOrd="0" parTransId="{2B8D4301-2D66-4EC0-AC25-A905E3B40B36}" sibTransId="{5453D595-D428-4F26-A719-3FD1A14DB1E2}"/>
    <dgm:cxn modelId="{ED13B8E7-92EE-4FB9-90CB-D8192E16B7D6}" srcId="{0473F214-F2B4-44BE-BA2A-249A70CA1C85}" destId="{EBC7DF55-7379-4712-A391-A7B3FFFC897D}" srcOrd="0" destOrd="0" parTransId="{4CFC5C63-B7C3-48A6-B5B6-CE2792280085}" sibTransId="{A00011D6-DE13-4A96-B1CA-0E8478DA9AB4}"/>
    <dgm:cxn modelId="{91727810-8573-4205-B8FC-FD1C01A8C93B}" type="presOf" srcId="{0473F214-F2B4-44BE-BA2A-249A70CA1C85}" destId="{F2D4D0BC-D765-45A9-A347-3DD0A0282972}" srcOrd="0" destOrd="0" presId="urn:microsoft.com/office/officeart/2008/layout/BendingPictureCaptionList"/>
    <dgm:cxn modelId="{816132F3-1BC0-45C5-8269-1359569249B9}" type="presOf" srcId="{4B036614-25DF-4954-AD8C-1B6708A5F4E8}" destId="{D14228CB-C661-4066-A882-CCB4A6E9E8AD}" srcOrd="0" destOrd="0" presId="urn:microsoft.com/office/officeart/2008/layout/BendingPictureCaptionList"/>
    <dgm:cxn modelId="{358D2EE2-ABF7-4AF9-A571-6092933E2AB6}" srcId="{0473F214-F2B4-44BE-BA2A-249A70CA1C85}" destId="{B34E22CC-9357-4CA5-997B-B814916C735E}" srcOrd="4" destOrd="0" parTransId="{D98007B2-602E-499C-9F83-8ECD7C062668}" sibTransId="{1993A9BA-164B-42E2-9E6E-EE26E7ECBC32}"/>
    <dgm:cxn modelId="{23C27B4B-B058-4FAE-888A-289AAC5AB6A1}" srcId="{0473F214-F2B4-44BE-BA2A-249A70CA1C85}" destId="{4B036614-25DF-4954-AD8C-1B6708A5F4E8}" srcOrd="1" destOrd="0" parTransId="{71D4C128-C5A0-41B9-B76F-A19BDF3E889B}" sibTransId="{B2288241-A68D-47C7-B8FF-FD1F5D3B61FE}"/>
    <dgm:cxn modelId="{8408B40E-BD72-4C34-949A-2B1DEC342DF1}" type="presOf" srcId="{3B21F56F-F94F-4BF7-A345-4BD1A930EEBB}" destId="{3C3DE57E-E863-4ABE-9814-B4FBF68BAC7D}" srcOrd="0" destOrd="0" presId="urn:microsoft.com/office/officeart/2008/layout/BendingPictureCaptionList"/>
    <dgm:cxn modelId="{39553A0C-0D46-4DD1-A73A-6BA97F1E9D7C}" srcId="{0473F214-F2B4-44BE-BA2A-249A70CA1C85}" destId="{74ABC482-7752-4D18-8710-3BB15C61BBAF}" srcOrd="9" destOrd="0" parTransId="{2C377C84-8307-44C2-8FA9-B02E1989FDD7}" sibTransId="{752387C4-7C60-4AAC-8841-199D092A6063}"/>
    <dgm:cxn modelId="{A9D730A3-724A-4168-9B86-57A061AEB404}" type="presOf" srcId="{74ABC482-7752-4D18-8710-3BB15C61BBAF}" destId="{AE536399-18BC-499E-9CBF-D206C1FA014F}" srcOrd="0" destOrd="0" presId="urn:microsoft.com/office/officeart/2008/layout/BendingPictureCaptionList"/>
    <dgm:cxn modelId="{33FE564B-CC80-4EDA-9F8E-92EDB53B0248}" srcId="{0473F214-F2B4-44BE-BA2A-249A70CA1C85}" destId="{51FDE75F-003A-4E20-8660-D911E2FD7D41}" srcOrd="3" destOrd="0" parTransId="{9CB0225F-C2E0-4EB5-B2CA-E05C34E30132}" sibTransId="{CC0A8DE0-BBF4-4634-BD66-7A8897997E2A}"/>
    <dgm:cxn modelId="{F100E662-1A6E-4AF0-93BC-0FC704C3864F}" srcId="{0473F214-F2B4-44BE-BA2A-249A70CA1C85}" destId="{0F9F6B8B-265D-4D83-BADA-018412FFA7FC}" srcOrd="7" destOrd="0" parTransId="{0BAC5818-2C9E-4674-82A6-BD516B5192D8}" sibTransId="{40697C10-296E-437C-9CA0-AB0B9334DEAE}"/>
    <dgm:cxn modelId="{5DE7614D-064B-4F61-AACC-41A5C0A97B0E}" type="presOf" srcId="{2B34FAAB-3ADB-4C6F-AC1D-BE309B9A249E}" destId="{F62F5554-7CF4-4A1C-A33D-3CE2AB287580}" srcOrd="0" destOrd="0" presId="urn:microsoft.com/office/officeart/2008/layout/BendingPictureCaptionList"/>
    <dgm:cxn modelId="{740B0DB3-B0F4-44F1-AEB0-F03482E6705A}" type="presOf" srcId="{D082159F-66FC-4401-BFF0-7B4B5314D60E}" destId="{E96722B3-FD6D-47D1-9D33-4B18A8D4DCFA}" srcOrd="0" destOrd="0" presId="urn:microsoft.com/office/officeart/2008/layout/BendingPictureCaptionList"/>
    <dgm:cxn modelId="{3979B444-7441-4805-8AFB-9F8C23FBE906}" srcId="{0473F214-F2B4-44BE-BA2A-249A70CA1C85}" destId="{16763B6F-6D70-43A3-BED6-B939673D5E5B}" srcOrd="2" destOrd="0" parTransId="{D861C783-5706-438A-91AD-947D947D8F46}" sibTransId="{788894E9-5335-4953-A948-4A3D6C64F4AA}"/>
    <dgm:cxn modelId="{CCEFDA48-CF65-4E99-9C73-F1D39C8CC931}" type="presOf" srcId="{B34E22CC-9357-4CA5-997B-B814916C735E}" destId="{D23FFFF3-F60C-4940-9BC6-A1BFEF1B285A}" srcOrd="0" destOrd="0" presId="urn:microsoft.com/office/officeart/2008/layout/BendingPictureCaptionList"/>
    <dgm:cxn modelId="{8E524E08-70A8-49C0-B072-EB1521CE4404}" srcId="{0473F214-F2B4-44BE-BA2A-249A70CA1C85}" destId="{D082159F-66FC-4401-BFF0-7B4B5314D60E}" srcOrd="8" destOrd="0" parTransId="{C8AA1A77-7AAF-4F21-BC5E-4E927B00E340}" sibTransId="{EE99B492-3898-4F03-9DE4-BE79BA17B733}"/>
    <dgm:cxn modelId="{90D5DE39-6CDF-470A-A66D-AE50C898D67C}" type="presOf" srcId="{51FDE75F-003A-4E20-8660-D911E2FD7D41}" destId="{4BFB8E77-310E-4597-B2C4-C722654595DF}" srcOrd="0" destOrd="0" presId="urn:microsoft.com/office/officeart/2008/layout/BendingPictureCaptionList"/>
    <dgm:cxn modelId="{94CA2A01-5740-4133-9280-E8EE2C1923D6}" type="presOf" srcId="{16763B6F-6D70-43A3-BED6-B939673D5E5B}" destId="{852B67E7-E128-47DD-9B55-E78D6B9D558C}" srcOrd="0" destOrd="0" presId="urn:microsoft.com/office/officeart/2008/layout/BendingPictureCaptionList"/>
    <dgm:cxn modelId="{C5C73A1F-F6E5-44E0-A0C7-78D4768DFD94}" srcId="{0473F214-F2B4-44BE-BA2A-249A70CA1C85}" destId="{3B21F56F-F94F-4BF7-A345-4BD1A930EEBB}" srcOrd="5" destOrd="0" parTransId="{1FFD0713-47AB-4656-9745-68E4B445BC54}" sibTransId="{5B30A84D-8393-4C75-A471-9FCA98768228}"/>
    <dgm:cxn modelId="{DDE3D305-4C90-4412-BDC1-B166597C9ADA}" type="presOf" srcId="{0F9F6B8B-265D-4D83-BADA-018412FFA7FC}" destId="{50B90309-7844-4576-95DA-92241C477B48}" srcOrd="0" destOrd="0" presId="urn:microsoft.com/office/officeart/2008/layout/BendingPictureCaptionList"/>
    <dgm:cxn modelId="{0376CCA8-1D97-41FA-8695-185B458BA037}" type="presParOf" srcId="{F2D4D0BC-D765-45A9-A347-3DD0A0282972}" destId="{DF7E131A-906B-4CFF-9468-9B0E1F509E47}" srcOrd="0" destOrd="0" presId="urn:microsoft.com/office/officeart/2008/layout/BendingPictureCaptionList"/>
    <dgm:cxn modelId="{3572BCF0-D160-413B-A33E-DC4D56C594B9}" type="presParOf" srcId="{DF7E131A-906B-4CFF-9468-9B0E1F509E47}" destId="{9DCB6858-C73D-4A67-9011-3AA43CA5915D}" srcOrd="0" destOrd="0" presId="urn:microsoft.com/office/officeart/2008/layout/BendingPictureCaptionList"/>
    <dgm:cxn modelId="{7D962488-DD1A-4A84-B242-936891C1DAED}" type="presParOf" srcId="{DF7E131A-906B-4CFF-9468-9B0E1F509E47}" destId="{004D0AE9-D6A9-44D5-8CA0-DD43BC0F8726}" srcOrd="1" destOrd="0" presId="urn:microsoft.com/office/officeart/2008/layout/BendingPictureCaptionList"/>
    <dgm:cxn modelId="{D2836317-A55A-463A-A69D-A0AFE7A50B24}" type="presParOf" srcId="{F2D4D0BC-D765-45A9-A347-3DD0A0282972}" destId="{5825EEDB-AD66-4732-8072-05056C4A97CA}" srcOrd="1" destOrd="0" presId="urn:microsoft.com/office/officeart/2008/layout/BendingPictureCaptionList"/>
    <dgm:cxn modelId="{2F0E62DE-2319-42CD-8C83-C0CFEAC28E46}" type="presParOf" srcId="{F2D4D0BC-D765-45A9-A347-3DD0A0282972}" destId="{B97AA850-B675-41B4-B7AF-8EE539D7D699}" srcOrd="2" destOrd="0" presId="urn:microsoft.com/office/officeart/2008/layout/BendingPictureCaptionList"/>
    <dgm:cxn modelId="{D8AB7638-CCF3-4214-A362-F4C66579F5E6}" type="presParOf" srcId="{B97AA850-B675-41B4-B7AF-8EE539D7D699}" destId="{AB812404-46F2-482D-B4CC-1EC9489E90D1}" srcOrd="0" destOrd="0" presId="urn:microsoft.com/office/officeart/2008/layout/BendingPictureCaptionList"/>
    <dgm:cxn modelId="{B1A1198E-5906-4741-AE85-31BD2403F8E9}" type="presParOf" srcId="{B97AA850-B675-41B4-B7AF-8EE539D7D699}" destId="{D14228CB-C661-4066-A882-CCB4A6E9E8AD}" srcOrd="1" destOrd="0" presId="urn:microsoft.com/office/officeart/2008/layout/BendingPictureCaptionList"/>
    <dgm:cxn modelId="{2211F3D5-8246-4294-97E7-50766A04B751}" type="presParOf" srcId="{F2D4D0BC-D765-45A9-A347-3DD0A0282972}" destId="{6FC1BD66-4DA7-4BDA-B3BD-F2D78B52A0C6}" srcOrd="3" destOrd="0" presId="urn:microsoft.com/office/officeart/2008/layout/BendingPictureCaptionList"/>
    <dgm:cxn modelId="{CF048CD3-2106-411F-B0E2-50D9DEE94F6A}" type="presParOf" srcId="{F2D4D0BC-D765-45A9-A347-3DD0A0282972}" destId="{60FBF1BF-485E-4ECE-A497-F87BA9BBB61E}" srcOrd="4" destOrd="0" presId="urn:microsoft.com/office/officeart/2008/layout/BendingPictureCaptionList"/>
    <dgm:cxn modelId="{22E20918-60B7-48A8-BAB5-948226BBC166}" type="presParOf" srcId="{60FBF1BF-485E-4ECE-A497-F87BA9BBB61E}" destId="{51056766-509C-4CA5-8AE1-09DC9D95FB53}" srcOrd="0" destOrd="0" presId="urn:microsoft.com/office/officeart/2008/layout/BendingPictureCaptionList"/>
    <dgm:cxn modelId="{DDFFF0EE-9B89-4600-A50D-0F6EDBD930EB}" type="presParOf" srcId="{60FBF1BF-485E-4ECE-A497-F87BA9BBB61E}" destId="{852B67E7-E128-47DD-9B55-E78D6B9D558C}" srcOrd="1" destOrd="0" presId="urn:microsoft.com/office/officeart/2008/layout/BendingPictureCaptionList"/>
    <dgm:cxn modelId="{7834CB8E-6E6D-4E4B-ABF6-3F2E38814099}" type="presParOf" srcId="{F2D4D0BC-D765-45A9-A347-3DD0A0282972}" destId="{64A468BF-54FD-4401-BD7F-5CD453284171}" srcOrd="5" destOrd="0" presId="urn:microsoft.com/office/officeart/2008/layout/BendingPictureCaptionList"/>
    <dgm:cxn modelId="{9455918F-3929-44C4-9833-701DDF7BE861}" type="presParOf" srcId="{F2D4D0BC-D765-45A9-A347-3DD0A0282972}" destId="{A1B48724-5629-4894-95D0-249BFACCD3F6}" srcOrd="6" destOrd="0" presId="urn:microsoft.com/office/officeart/2008/layout/BendingPictureCaptionList"/>
    <dgm:cxn modelId="{310B4F69-AA8E-4D8F-BB83-CE59948760FD}" type="presParOf" srcId="{A1B48724-5629-4894-95D0-249BFACCD3F6}" destId="{F960A267-027D-4611-AD19-106BBFF7643D}" srcOrd="0" destOrd="0" presId="urn:microsoft.com/office/officeart/2008/layout/BendingPictureCaptionList"/>
    <dgm:cxn modelId="{74518791-42F2-463A-82E8-D824BD8E1E7E}" type="presParOf" srcId="{A1B48724-5629-4894-95D0-249BFACCD3F6}" destId="{4BFB8E77-310E-4597-B2C4-C722654595DF}" srcOrd="1" destOrd="0" presId="urn:microsoft.com/office/officeart/2008/layout/BendingPictureCaptionList"/>
    <dgm:cxn modelId="{8F2B4B5D-ED73-4E12-9114-B2E9215DD060}" type="presParOf" srcId="{F2D4D0BC-D765-45A9-A347-3DD0A0282972}" destId="{15EFB4C5-2403-44CB-9CC8-DE992446CC96}" srcOrd="7" destOrd="0" presId="urn:microsoft.com/office/officeart/2008/layout/BendingPictureCaptionList"/>
    <dgm:cxn modelId="{3ECBEF76-4D20-4B94-8BD4-AFB69142C574}" type="presParOf" srcId="{F2D4D0BC-D765-45A9-A347-3DD0A0282972}" destId="{D3279143-D53A-48E8-9ADD-237EB2F74372}" srcOrd="8" destOrd="0" presId="urn:microsoft.com/office/officeart/2008/layout/BendingPictureCaptionList"/>
    <dgm:cxn modelId="{356D9692-1389-4823-9DC7-45A497AF6E31}" type="presParOf" srcId="{D3279143-D53A-48E8-9ADD-237EB2F74372}" destId="{108E4ABF-BD6F-43C7-AC7F-B324E0473BC6}" srcOrd="0" destOrd="0" presId="urn:microsoft.com/office/officeart/2008/layout/BendingPictureCaptionList"/>
    <dgm:cxn modelId="{9D544920-A648-4FC2-84D6-DDA1F2048C63}" type="presParOf" srcId="{D3279143-D53A-48E8-9ADD-237EB2F74372}" destId="{D23FFFF3-F60C-4940-9BC6-A1BFEF1B285A}" srcOrd="1" destOrd="0" presId="urn:microsoft.com/office/officeart/2008/layout/BendingPictureCaptionList"/>
    <dgm:cxn modelId="{A364F47A-A79D-47A3-AFE2-36F1CD8040D3}" type="presParOf" srcId="{F2D4D0BC-D765-45A9-A347-3DD0A0282972}" destId="{D4AF3700-10ED-4BE5-B659-BDE080A4F8F2}" srcOrd="9" destOrd="0" presId="urn:microsoft.com/office/officeart/2008/layout/BendingPictureCaptionList"/>
    <dgm:cxn modelId="{900FA98E-0047-4E52-894C-3F8F72C96C5A}" type="presParOf" srcId="{F2D4D0BC-D765-45A9-A347-3DD0A0282972}" destId="{05D20A27-DDAA-4ABF-9610-1EF25260AE47}" srcOrd="10" destOrd="0" presId="urn:microsoft.com/office/officeart/2008/layout/BendingPictureCaptionList"/>
    <dgm:cxn modelId="{0D4B093A-F93D-4B7A-911F-7C52E2830BE3}" type="presParOf" srcId="{05D20A27-DDAA-4ABF-9610-1EF25260AE47}" destId="{8B5470A9-FEBB-4A4B-941B-1F13793CBA44}" srcOrd="0" destOrd="0" presId="urn:microsoft.com/office/officeart/2008/layout/BendingPictureCaptionList"/>
    <dgm:cxn modelId="{AF39F11B-C1D7-4B75-A1D8-14B00CD559EB}" type="presParOf" srcId="{05D20A27-DDAA-4ABF-9610-1EF25260AE47}" destId="{3C3DE57E-E863-4ABE-9814-B4FBF68BAC7D}" srcOrd="1" destOrd="0" presId="urn:microsoft.com/office/officeart/2008/layout/BendingPictureCaptionList"/>
    <dgm:cxn modelId="{C99CBE07-D3E4-4AA1-8116-0064CE6595DE}" type="presParOf" srcId="{F2D4D0BC-D765-45A9-A347-3DD0A0282972}" destId="{8891C26C-C75C-4FB2-BA0B-AE7E5DA64A18}" srcOrd="11" destOrd="0" presId="urn:microsoft.com/office/officeart/2008/layout/BendingPictureCaptionList"/>
    <dgm:cxn modelId="{139DDACD-69C2-4A7A-BA9D-9629E47B5B72}" type="presParOf" srcId="{F2D4D0BC-D765-45A9-A347-3DD0A0282972}" destId="{9A274A12-4834-4728-8C57-7A0E5E4AB160}" srcOrd="12" destOrd="0" presId="urn:microsoft.com/office/officeart/2008/layout/BendingPictureCaptionList"/>
    <dgm:cxn modelId="{8CDAF3D3-10F0-4ADE-B8B2-E71E6D3705FB}" type="presParOf" srcId="{9A274A12-4834-4728-8C57-7A0E5E4AB160}" destId="{2DC53F4D-1C68-4E10-9E3D-AB151B13B13E}" srcOrd="0" destOrd="0" presId="urn:microsoft.com/office/officeart/2008/layout/BendingPictureCaptionList"/>
    <dgm:cxn modelId="{410A5AC2-9B16-4D16-B57D-B090A1B13766}" type="presParOf" srcId="{9A274A12-4834-4728-8C57-7A0E5E4AB160}" destId="{F62F5554-7CF4-4A1C-A33D-3CE2AB287580}" srcOrd="1" destOrd="0" presId="urn:microsoft.com/office/officeart/2008/layout/BendingPictureCaptionList"/>
    <dgm:cxn modelId="{02073DC0-BE33-4BAB-B85E-2DA54665600F}" type="presParOf" srcId="{F2D4D0BC-D765-45A9-A347-3DD0A0282972}" destId="{D1BBCEF8-6BE3-42BB-B60E-19F4D03ED494}" srcOrd="13" destOrd="0" presId="urn:microsoft.com/office/officeart/2008/layout/BendingPictureCaptionList"/>
    <dgm:cxn modelId="{FB0B62AD-86D2-4F95-980B-9B19BF5FBB98}" type="presParOf" srcId="{F2D4D0BC-D765-45A9-A347-3DD0A0282972}" destId="{4F1CDA08-A67C-4288-B864-C6FF4839F9C9}" srcOrd="14" destOrd="0" presId="urn:microsoft.com/office/officeart/2008/layout/BendingPictureCaptionList"/>
    <dgm:cxn modelId="{0C64EA9C-19AA-4BB4-9ABB-019DA73CB728}" type="presParOf" srcId="{4F1CDA08-A67C-4288-B864-C6FF4839F9C9}" destId="{4C5AD13F-2509-4E97-98C0-3DBC2DBBF354}" srcOrd="0" destOrd="0" presId="urn:microsoft.com/office/officeart/2008/layout/BendingPictureCaptionList"/>
    <dgm:cxn modelId="{EF687D9B-F289-4E3A-8E16-2D31DD131B3E}" type="presParOf" srcId="{4F1CDA08-A67C-4288-B864-C6FF4839F9C9}" destId="{50B90309-7844-4576-95DA-92241C477B48}" srcOrd="1" destOrd="0" presId="urn:microsoft.com/office/officeart/2008/layout/BendingPictureCaptionList"/>
    <dgm:cxn modelId="{2CFE5DCE-1255-4681-90DF-88C3EF1C78AA}" type="presParOf" srcId="{F2D4D0BC-D765-45A9-A347-3DD0A0282972}" destId="{DB8D0F5C-7651-475E-8B27-AD2A4D5B2177}" srcOrd="15" destOrd="0" presId="urn:microsoft.com/office/officeart/2008/layout/BendingPictureCaptionList"/>
    <dgm:cxn modelId="{F1EB1E66-2A55-4246-9FF5-81AD6577AEA1}" type="presParOf" srcId="{F2D4D0BC-D765-45A9-A347-3DD0A0282972}" destId="{79AD30E0-7A4F-4973-A7EC-B023AECD2FC2}" srcOrd="16" destOrd="0" presId="urn:microsoft.com/office/officeart/2008/layout/BendingPictureCaptionList"/>
    <dgm:cxn modelId="{35472432-8CD5-4A19-B2BE-8CFE85EF2EE1}" type="presParOf" srcId="{79AD30E0-7A4F-4973-A7EC-B023AECD2FC2}" destId="{F7353198-5BB7-4ACC-B99F-664C32B1A10B}" srcOrd="0" destOrd="0" presId="urn:microsoft.com/office/officeart/2008/layout/BendingPictureCaptionList"/>
    <dgm:cxn modelId="{CFDE1743-7044-4926-8238-AF202CB332CE}" type="presParOf" srcId="{79AD30E0-7A4F-4973-A7EC-B023AECD2FC2}" destId="{E96722B3-FD6D-47D1-9D33-4B18A8D4DCFA}" srcOrd="1" destOrd="0" presId="urn:microsoft.com/office/officeart/2008/layout/BendingPictureCaptionList"/>
    <dgm:cxn modelId="{E9759DC1-F96E-46C8-A53C-D33402CC726A}" type="presParOf" srcId="{F2D4D0BC-D765-45A9-A347-3DD0A0282972}" destId="{8BE76A28-F391-4156-81CF-DF0CFD525640}" srcOrd="17" destOrd="0" presId="urn:microsoft.com/office/officeart/2008/layout/BendingPictureCaptionList"/>
    <dgm:cxn modelId="{F27335EB-9322-4CDF-B827-9CF5C6FA8DBF}" type="presParOf" srcId="{F2D4D0BC-D765-45A9-A347-3DD0A0282972}" destId="{513BAF32-72DF-4494-9EE2-E74322716F20}" srcOrd="18" destOrd="0" presId="urn:microsoft.com/office/officeart/2008/layout/BendingPictureCaptionList"/>
    <dgm:cxn modelId="{5BDD2406-68FE-4B82-A5F2-431EC8535A05}" type="presParOf" srcId="{513BAF32-72DF-4494-9EE2-E74322716F20}" destId="{F8B5120F-DF34-48E7-8638-FA166524F110}" srcOrd="0" destOrd="0" presId="urn:microsoft.com/office/officeart/2008/layout/BendingPictureCaptionList"/>
    <dgm:cxn modelId="{1175E632-FAD7-420A-8C2A-3ACCE71B2270}" type="presParOf" srcId="{513BAF32-72DF-4494-9EE2-E74322716F20}" destId="{AE536399-18BC-499E-9CBF-D206C1FA014F}"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473F214-F2B4-44BE-BA2A-249A70CA1C85}" type="doc">
      <dgm:prSet loTypeId="urn:microsoft.com/office/officeart/2008/layout/BendingPictureCaptionList" loCatId="picture" qsTypeId="urn:microsoft.com/office/officeart/2005/8/quickstyle/3d2" qsCatId="3D" csTypeId="urn:microsoft.com/office/officeart/2005/8/colors/accent2_2" csCatId="accent2" phldr="1"/>
      <dgm:spPr/>
      <dgm:t>
        <a:bodyPr/>
        <a:lstStyle/>
        <a:p>
          <a:endParaRPr lang="en-US"/>
        </a:p>
      </dgm:t>
    </dgm:pt>
    <dgm:pt modelId="{51FDE75F-003A-4E20-8660-D911E2FD7D41}">
      <dgm:prSet phldrT="[Text]"/>
      <dgm:spPr>
        <a:solidFill>
          <a:schemeClr val="bg1">
            <a:lumMod val="50000"/>
            <a:lumOff val="50000"/>
          </a:schemeClr>
        </a:solidFill>
      </dgm:spPr>
      <dgm:t>
        <a:bodyPr/>
        <a:lstStyle/>
        <a:p>
          <a:r>
            <a:rPr lang="en-US" strike="sngStrike" dirty="0">
              <a:latin typeface="Franklin Gothic Medium Cond" panose="020B0606030402020204" pitchFamily="34" charset="0"/>
            </a:rPr>
            <a:t>Economy</a:t>
          </a:r>
        </a:p>
      </dgm:t>
    </dgm:pt>
    <dgm:pt modelId="{9CB0225F-C2E0-4EB5-B2CA-E05C34E30132}" type="parTrans" cxnId="{33FE564B-CC80-4EDA-9F8E-92EDB53B0248}">
      <dgm:prSet/>
      <dgm:spPr/>
      <dgm:t>
        <a:bodyPr/>
        <a:lstStyle/>
        <a:p>
          <a:endParaRPr lang="en-US"/>
        </a:p>
      </dgm:t>
    </dgm:pt>
    <dgm:pt modelId="{CC0A8DE0-BBF4-4634-BD66-7A8897997E2A}" type="sibTrans" cxnId="{33FE564B-CC80-4EDA-9F8E-92EDB53B0248}">
      <dgm:prSet/>
      <dgm:spPr/>
      <dgm:t>
        <a:bodyPr/>
        <a:lstStyle/>
        <a:p>
          <a:endParaRPr lang="en-US"/>
        </a:p>
      </dgm:t>
    </dgm:pt>
    <dgm:pt modelId="{0F9F6B8B-265D-4D83-BADA-018412FFA7FC}">
      <dgm:prSet phldrT="[Text]"/>
      <dgm:spPr>
        <a:solidFill>
          <a:schemeClr val="bg1">
            <a:lumMod val="50000"/>
            <a:lumOff val="50000"/>
          </a:schemeClr>
        </a:solidFill>
      </dgm:spPr>
      <dgm:t>
        <a:bodyPr/>
        <a:lstStyle/>
        <a:p>
          <a:r>
            <a:rPr lang="en-US" strike="sngStrike" dirty="0">
              <a:latin typeface="Franklin Gothic Medium Cond" panose="020B0606030402020204" pitchFamily="34" charset="0"/>
            </a:rPr>
            <a:t>Science Tech</a:t>
          </a:r>
        </a:p>
      </dgm:t>
    </dgm:pt>
    <dgm:pt modelId="{0BAC5818-2C9E-4674-82A6-BD516B5192D8}" type="parTrans" cxnId="{F100E662-1A6E-4AF0-93BC-0FC704C3864F}">
      <dgm:prSet/>
      <dgm:spPr/>
      <dgm:t>
        <a:bodyPr/>
        <a:lstStyle/>
        <a:p>
          <a:endParaRPr lang="en-US"/>
        </a:p>
      </dgm:t>
    </dgm:pt>
    <dgm:pt modelId="{40697C10-296E-437C-9CA0-AB0B9334DEAE}" type="sibTrans" cxnId="{F100E662-1A6E-4AF0-93BC-0FC704C3864F}">
      <dgm:prSet/>
      <dgm:spPr/>
      <dgm:t>
        <a:bodyPr/>
        <a:lstStyle/>
        <a:p>
          <a:endParaRPr lang="en-US"/>
        </a:p>
      </dgm:t>
    </dgm:pt>
    <dgm:pt modelId="{D082159F-66FC-4401-BFF0-7B4B5314D60E}">
      <dgm:prSet phldrT="[Text]"/>
      <dgm:spPr/>
      <dgm:t>
        <a:bodyPr/>
        <a:lstStyle/>
        <a:p>
          <a:r>
            <a:rPr lang="en-US" dirty="0">
              <a:latin typeface="Franklin Gothic Medium Cond" panose="020B0606030402020204" pitchFamily="34" charset="0"/>
            </a:rPr>
            <a:t>Current</a:t>
          </a:r>
        </a:p>
      </dgm:t>
    </dgm:pt>
    <dgm:pt modelId="{C8AA1A77-7AAF-4F21-BC5E-4E927B00E340}" type="parTrans" cxnId="{8E524E08-70A8-49C0-B072-EB1521CE4404}">
      <dgm:prSet/>
      <dgm:spPr/>
      <dgm:t>
        <a:bodyPr/>
        <a:lstStyle/>
        <a:p>
          <a:endParaRPr lang="en-US"/>
        </a:p>
      </dgm:t>
    </dgm:pt>
    <dgm:pt modelId="{EE99B492-3898-4F03-9DE4-BE79BA17B733}" type="sibTrans" cxnId="{8E524E08-70A8-49C0-B072-EB1521CE4404}">
      <dgm:prSet/>
      <dgm:spPr/>
      <dgm:t>
        <a:bodyPr/>
        <a:lstStyle/>
        <a:p>
          <a:endParaRPr lang="en-US"/>
        </a:p>
      </dgm:t>
    </dgm:pt>
    <dgm:pt modelId="{3B21F56F-F94F-4BF7-A345-4BD1A930EEBB}">
      <dgm:prSet phldrT="[Text]"/>
      <dgm:spPr/>
      <dgm:t>
        <a:bodyPr/>
        <a:lstStyle/>
        <a:p>
          <a:r>
            <a:rPr lang="en-US" dirty="0">
              <a:latin typeface="Franklin Gothic Medium Cond" panose="020B0606030402020204" pitchFamily="34" charset="0"/>
            </a:rPr>
            <a:t>History</a:t>
          </a:r>
        </a:p>
      </dgm:t>
    </dgm:pt>
    <dgm:pt modelId="{1FFD0713-47AB-4656-9745-68E4B445BC54}" type="parTrans" cxnId="{C5C73A1F-F6E5-44E0-A0C7-78D4768DFD94}">
      <dgm:prSet/>
      <dgm:spPr/>
      <dgm:t>
        <a:bodyPr/>
        <a:lstStyle/>
        <a:p>
          <a:endParaRPr lang="en-US"/>
        </a:p>
      </dgm:t>
    </dgm:pt>
    <dgm:pt modelId="{5B30A84D-8393-4C75-A471-9FCA98768228}" type="sibTrans" cxnId="{C5C73A1F-F6E5-44E0-A0C7-78D4768DFD94}">
      <dgm:prSet/>
      <dgm:spPr/>
      <dgm:t>
        <a:bodyPr/>
        <a:lstStyle/>
        <a:p>
          <a:endParaRPr lang="en-US"/>
        </a:p>
      </dgm:t>
    </dgm:pt>
    <dgm:pt modelId="{EBC7DF55-7379-4712-A391-A7B3FFFC897D}">
      <dgm:prSet phldrT="[Text]"/>
      <dgm:spPr>
        <a:solidFill>
          <a:schemeClr val="bg1">
            <a:lumMod val="50000"/>
            <a:lumOff val="50000"/>
          </a:schemeClr>
        </a:solidFill>
      </dgm:spPr>
      <dgm:t>
        <a:bodyPr/>
        <a:lstStyle/>
        <a:p>
          <a:r>
            <a:rPr lang="en-US" strike="sngStrike" dirty="0">
              <a:latin typeface="Franklin Gothic Medium Cond" panose="020B0606030402020204" pitchFamily="34" charset="0"/>
            </a:rPr>
            <a:t>Geography</a:t>
          </a:r>
        </a:p>
      </dgm:t>
    </dgm:pt>
    <dgm:pt modelId="{4CFC5C63-B7C3-48A6-B5B6-CE2792280085}" type="parTrans" cxnId="{ED13B8E7-92EE-4FB9-90CB-D8192E16B7D6}">
      <dgm:prSet/>
      <dgm:spPr/>
      <dgm:t>
        <a:bodyPr/>
        <a:lstStyle/>
        <a:p>
          <a:endParaRPr lang="en-US"/>
        </a:p>
      </dgm:t>
    </dgm:pt>
    <dgm:pt modelId="{A00011D6-DE13-4A96-B1CA-0E8478DA9AB4}" type="sibTrans" cxnId="{ED13B8E7-92EE-4FB9-90CB-D8192E16B7D6}">
      <dgm:prSet/>
      <dgm:spPr/>
      <dgm:t>
        <a:bodyPr/>
        <a:lstStyle/>
        <a:p>
          <a:endParaRPr lang="en-US"/>
        </a:p>
      </dgm:t>
    </dgm:pt>
    <dgm:pt modelId="{B34E22CC-9357-4CA5-997B-B814916C735E}">
      <dgm:prSet phldrT="[Text]"/>
      <dgm:spPr>
        <a:solidFill>
          <a:srgbClr val="7030A0"/>
        </a:solidFill>
      </dgm:spPr>
      <dgm:t>
        <a:bodyPr/>
        <a:lstStyle/>
        <a:p>
          <a:r>
            <a:rPr lang="en-US" dirty="0">
              <a:latin typeface="Franklin Gothic Medium Cond" panose="020B0606030402020204" pitchFamily="34" charset="0"/>
            </a:rPr>
            <a:t>Polity</a:t>
          </a:r>
        </a:p>
      </dgm:t>
    </dgm:pt>
    <dgm:pt modelId="{D98007B2-602E-499C-9F83-8ECD7C062668}" type="parTrans" cxnId="{358D2EE2-ABF7-4AF9-A571-6092933E2AB6}">
      <dgm:prSet/>
      <dgm:spPr/>
      <dgm:t>
        <a:bodyPr/>
        <a:lstStyle/>
        <a:p>
          <a:endParaRPr lang="en-US"/>
        </a:p>
      </dgm:t>
    </dgm:pt>
    <dgm:pt modelId="{1993A9BA-164B-42E2-9E6E-EE26E7ECBC32}" type="sibTrans" cxnId="{358D2EE2-ABF7-4AF9-A571-6092933E2AB6}">
      <dgm:prSet/>
      <dgm:spPr/>
      <dgm:t>
        <a:bodyPr/>
        <a:lstStyle/>
        <a:p>
          <a:endParaRPr lang="en-US"/>
        </a:p>
      </dgm:t>
    </dgm:pt>
    <dgm:pt modelId="{4B036614-25DF-4954-AD8C-1B6708A5F4E8}">
      <dgm:prSet phldrT="[Text]"/>
      <dgm:spPr>
        <a:solidFill>
          <a:schemeClr val="bg1">
            <a:lumMod val="50000"/>
            <a:lumOff val="50000"/>
          </a:schemeClr>
        </a:solidFill>
      </dgm:spPr>
      <dgm:t>
        <a:bodyPr/>
        <a:lstStyle/>
        <a:p>
          <a:r>
            <a:rPr lang="en-US" strike="sngStrike" dirty="0">
              <a:latin typeface="Franklin Gothic Medium Cond" panose="020B0606030402020204" pitchFamily="34" charset="0"/>
            </a:rPr>
            <a:t>Agriculture</a:t>
          </a:r>
        </a:p>
      </dgm:t>
    </dgm:pt>
    <dgm:pt modelId="{71D4C128-C5A0-41B9-B76F-A19BDF3E889B}" type="parTrans" cxnId="{23C27B4B-B058-4FAE-888A-289AAC5AB6A1}">
      <dgm:prSet/>
      <dgm:spPr/>
      <dgm:t>
        <a:bodyPr/>
        <a:lstStyle/>
        <a:p>
          <a:endParaRPr lang="en-US"/>
        </a:p>
      </dgm:t>
    </dgm:pt>
    <dgm:pt modelId="{B2288241-A68D-47C7-B8FF-FD1F5D3B61FE}" type="sibTrans" cxnId="{23C27B4B-B058-4FAE-888A-289AAC5AB6A1}">
      <dgm:prSet/>
      <dgm:spPr/>
      <dgm:t>
        <a:bodyPr/>
        <a:lstStyle/>
        <a:p>
          <a:endParaRPr lang="en-US"/>
        </a:p>
      </dgm:t>
    </dgm:pt>
    <dgm:pt modelId="{16763B6F-6D70-43A3-BED6-B939673D5E5B}">
      <dgm:prSet phldrT="[Text]"/>
      <dgm:spPr>
        <a:solidFill>
          <a:schemeClr val="bg1">
            <a:lumMod val="50000"/>
            <a:lumOff val="50000"/>
          </a:schemeClr>
        </a:solidFill>
      </dgm:spPr>
      <dgm:t>
        <a:bodyPr/>
        <a:lstStyle/>
        <a:p>
          <a:r>
            <a:rPr lang="en-US" strike="sngStrike" dirty="0">
              <a:latin typeface="Franklin Gothic Medium Cond" panose="020B0606030402020204" pitchFamily="34" charset="0"/>
            </a:rPr>
            <a:t>Environment</a:t>
          </a:r>
        </a:p>
      </dgm:t>
    </dgm:pt>
    <dgm:pt modelId="{D861C783-5706-438A-91AD-947D947D8F46}" type="parTrans" cxnId="{3979B444-7441-4805-8AFB-9F8C23FBE906}">
      <dgm:prSet/>
      <dgm:spPr/>
      <dgm:t>
        <a:bodyPr/>
        <a:lstStyle/>
        <a:p>
          <a:endParaRPr lang="en-US"/>
        </a:p>
      </dgm:t>
    </dgm:pt>
    <dgm:pt modelId="{788894E9-5335-4953-A948-4A3D6C64F4AA}" type="sibTrans" cxnId="{3979B444-7441-4805-8AFB-9F8C23FBE906}">
      <dgm:prSet/>
      <dgm:spPr/>
      <dgm:t>
        <a:bodyPr/>
        <a:lstStyle/>
        <a:p>
          <a:endParaRPr lang="en-US"/>
        </a:p>
      </dgm:t>
    </dgm:pt>
    <dgm:pt modelId="{2B34FAAB-3ADB-4C6F-AC1D-BE309B9A249E}">
      <dgm:prSet phldrT="[Text]"/>
      <dgm:spPr/>
      <dgm:t>
        <a:bodyPr/>
        <a:lstStyle/>
        <a:p>
          <a:r>
            <a:rPr lang="en-US" dirty="0">
              <a:latin typeface="Franklin Gothic Medium Cond" panose="020B0606030402020204" pitchFamily="34" charset="0"/>
            </a:rPr>
            <a:t>Culture</a:t>
          </a:r>
        </a:p>
      </dgm:t>
    </dgm:pt>
    <dgm:pt modelId="{2B8D4301-2D66-4EC0-AC25-A905E3B40B36}" type="parTrans" cxnId="{0F33597B-07AC-4C4D-9B76-44F3FA0E9412}">
      <dgm:prSet/>
      <dgm:spPr/>
      <dgm:t>
        <a:bodyPr/>
        <a:lstStyle/>
        <a:p>
          <a:endParaRPr lang="en-US"/>
        </a:p>
      </dgm:t>
    </dgm:pt>
    <dgm:pt modelId="{5453D595-D428-4F26-A719-3FD1A14DB1E2}" type="sibTrans" cxnId="{0F33597B-07AC-4C4D-9B76-44F3FA0E9412}">
      <dgm:prSet/>
      <dgm:spPr/>
      <dgm:t>
        <a:bodyPr/>
        <a:lstStyle/>
        <a:p>
          <a:endParaRPr lang="en-US"/>
        </a:p>
      </dgm:t>
    </dgm:pt>
    <dgm:pt modelId="{74ABC482-7752-4D18-8710-3BB15C61BBAF}">
      <dgm:prSet phldrT="[Text]"/>
      <dgm:spPr/>
      <dgm:t>
        <a:bodyPr/>
        <a:lstStyle/>
        <a:p>
          <a:r>
            <a:rPr lang="en-US" dirty="0">
              <a:latin typeface="Franklin Gothic Medium Cond" panose="020B0606030402020204" pitchFamily="34" charset="0"/>
            </a:rPr>
            <a:t>IR/Defense</a:t>
          </a:r>
        </a:p>
      </dgm:t>
    </dgm:pt>
    <dgm:pt modelId="{2C377C84-8307-44C2-8FA9-B02E1989FDD7}" type="parTrans" cxnId="{39553A0C-0D46-4DD1-A73A-6BA97F1E9D7C}">
      <dgm:prSet/>
      <dgm:spPr/>
      <dgm:t>
        <a:bodyPr/>
        <a:lstStyle/>
        <a:p>
          <a:endParaRPr lang="en-US"/>
        </a:p>
      </dgm:t>
    </dgm:pt>
    <dgm:pt modelId="{752387C4-7C60-4AAC-8841-199D092A6063}" type="sibTrans" cxnId="{39553A0C-0D46-4DD1-A73A-6BA97F1E9D7C}">
      <dgm:prSet/>
      <dgm:spPr/>
      <dgm:t>
        <a:bodyPr/>
        <a:lstStyle/>
        <a:p>
          <a:endParaRPr lang="en-US"/>
        </a:p>
      </dgm:t>
    </dgm:pt>
    <dgm:pt modelId="{F2D4D0BC-D765-45A9-A347-3DD0A0282972}" type="pres">
      <dgm:prSet presAssocID="{0473F214-F2B4-44BE-BA2A-249A70CA1C85}" presName="Name0" presStyleCnt="0">
        <dgm:presLayoutVars>
          <dgm:dir/>
          <dgm:resizeHandles val="exact"/>
        </dgm:presLayoutVars>
      </dgm:prSet>
      <dgm:spPr/>
    </dgm:pt>
    <dgm:pt modelId="{DF7E131A-906B-4CFF-9468-9B0E1F509E47}" type="pres">
      <dgm:prSet presAssocID="{EBC7DF55-7379-4712-A391-A7B3FFFC897D}" presName="composite" presStyleCnt="0"/>
      <dgm:spPr/>
    </dgm:pt>
    <dgm:pt modelId="{9DCB6858-C73D-4A67-9011-3AA43CA5915D}" type="pres">
      <dgm:prSet presAssocID="{EBC7DF55-7379-4712-A391-A7B3FFFC897D}" presName="rect1" presStyleLbl="bgImgPlace1" presStyleIdx="0" presStyleCnt="10" custScaleX="7683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04D0AE9-D6A9-44D5-8CA0-DD43BC0F8726}" type="pres">
      <dgm:prSet presAssocID="{EBC7DF55-7379-4712-A391-A7B3FFFC897D}" presName="wedgeRectCallout1" presStyleLbl="node1" presStyleIdx="0" presStyleCnt="10">
        <dgm:presLayoutVars>
          <dgm:bulletEnabled val="1"/>
        </dgm:presLayoutVars>
      </dgm:prSet>
      <dgm:spPr/>
    </dgm:pt>
    <dgm:pt modelId="{5825EEDB-AD66-4732-8072-05056C4A97CA}" type="pres">
      <dgm:prSet presAssocID="{A00011D6-DE13-4A96-B1CA-0E8478DA9AB4}" presName="sibTrans" presStyleCnt="0"/>
      <dgm:spPr/>
    </dgm:pt>
    <dgm:pt modelId="{B97AA850-B675-41B4-B7AF-8EE539D7D699}" type="pres">
      <dgm:prSet presAssocID="{4B036614-25DF-4954-AD8C-1B6708A5F4E8}" presName="composite" presStyleCnt="0"/>
      <dgm:spPr/>
    </dgm:pt>
    <dgm:pt modelId="{AB812404-46F2-482D-B4CC-1EC9489E90D1}" type="pres">
      <dgm:prSet presAssocID="{4B036614-25DF-4954-AD8C-1B6708A5F4E8}" presName="rect1" presStyleLbl="bgImgPlace1" presStyleIdx="1" presStyleCnt="10"/>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D14228CB-C661-4066-A882-CCB4A6E9E8AD}" type="pres">
      <dgm:prSet presAssocID="{4B036614-25DF-4954-AD8C-1B6708A5F4E8}" presName="wedgeRectCallout1" presStyleLbl="node1" presStyleIdx="1" presStyleCnt="10">
        <dgm:presLayoutVars>
          <dgm:bulletEnabled val="1"/>
        </dgm:presLayoutVars>
      </dgm:prSet>
      <dgm:spPr/>
    </dgm:pt>
    <dgm:pt modelId="{6FC1BD66-4DA7-4BDA-B3BD-F2D78B52A0C6}" type="pres">
      <dgm:prSet presAssocID="{B2288241-A68D-47C7-B8FF-FD1F5D3B61FE}" presName="sibTrans" presStyleCnt="0"/>
      <dgm:spPr/>
    </dgm:pt>
    <dgm:pt modelId="{60FBF1BF-485E-4ECE-A497-F87BA9BBB61E}" type="pres">
      <dgm:prSet presAssocID="{16763B6F-6D70-43A3-BED6-B939673D5E5B}" presName="composite" presStyleCnt="0"/>
      <dgm:spPr/>
    </dgm:pt>
    <dgm:pt modelId="{51056766-509C-4CA5-8AE1-09DC9D95FB53}" type="pres">
      <dgm:prSet presAssocID="{16763B6F-6D70-43A3-BED6-B939673D5E5B}" presName="rect1" presStyleLbl="bgImgPlace1" presStyleIdx="2" presStyleCnt="10"/>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852B67E7-E128-47DD-9B55-E78D6B9D558C}" type="pres">
      <dgm:prSet presAssocID="{16763B6F-6D70-43A3-BED6-B939673D5E5B}" presName="wedgeRectCallout1" presStyleLbl="node1" presStyleIdx="2" presStyleCnt="10">
        <dgm:presLayoutVars>
          <dgm:bulletEnabled val="1"/>
        </dgm:presLayoutVars>
      </dgm:prSet>
      <dgm:spPr/>
    </dgm:pt>
    <dgm:pt modelId="{64A468BF-54FD-4401-BD7F-5CD453284171}" type="pres">
      <dgm:prSet presAssocID="{788894E9-5335-4953-A948-4A3D6C64F4AA}" presName="sibTrans" presStyleCnt="0"/>
      <dgm:spPr/>
    </dgm:pt>
    <dgm:pt modelId="{A1B48724-5629-4894-95D0-249BFACCD3F6}" type="pres">
      <dgm:prSet presAssocID="{51FDE75F-003A-4E20-8660-D911E2FD7D41}" presName="composite" presStyleCnt="0"/>
      <dgm:spPr/>
    </dgm:pt>
    <dgm:pt modelId="{F960A267-027D-4611-AD19-106BBFF7643D}" type="pres">
      <dgm:prSet presAssocID="{51FDE75F-003A-4E20-8660-D911E2FD7D41}" presName="rect1" presStyleLbl="bgImgPlace1" presStyleIdx="3" presStyleCnt="10" custScaleX="75516"/>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4BFB8E77-310E-4597-B2C4-C722654595DF}" type="pres">
      <dgm:prSet presAssocID="{51FDE75F-003A-4E20-8660-D911E2FD7D41}" presName="wedgeRectCallout1" presStyleLbl="node1" presStyleIdx="3" presStyleCnt="10">
        <dgm:presLayoutVars>
          <dgm:bulletEnabled val="1"/>
        </dgm:presLayoutVars>
      </dgm:prSet>
      <dgm:spPr/>
    </dgm:pt>
    <dgm:pt modelId="{15EFB4C5-2403-44CB-9CC8-DE992446CC96}" type="pres">
      <dgm:prSet presAssocID="{CC0A8DE0-BBF4-4634-BD66-7A8897997E2A}" presName="sibTrans" presStyleCnt="0"/>
      <dgm:spPr/>
    </dgm:pt>
    <dgm:pt modelId="{D3279143-D53A-48E8-9ADD-237EB2F74372}" type="pres">
      <dgm:prSet presAssocID="{B34E22CC-9357-4CA5-997B-B814916C735E}" presName="composite" presStyleCnt="0"/>
      <dgm:spPr/>
    </dgm:pt>
    <dgm:pt modelId="{108E4ABF-BD6F-43C7-AC7F-B324E0473BC6}" type="pres">
      <dgm:prSet presAssocID="{B34E22CC-9357-4CA5-997B-B814916C735E}" presName="rect1" presStyleLbl="bgImgPlace1" presStyleIdx="4" presStyleCnt="10" custScaleX="75401"/>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D23FFFF3-F60C-4940-9BC6-A1BFEF1B285A}" type="pres">
      <dgm:prSet presAssocID="{B34E22CC-9357-4CA5-997B-B814916C735E}" presName="wedgeRectCallout1" presStyleLbl="node1" presStyleIdx="4" presStyleCnt="10">
        <dgm:presLayoutVars>
          <dgm:bulletEnabled val="1"/>
        </dgm:presLayoutVars>
      </dgm:prSet>
      <dgm:spPr/>
    </dgm:pt>
    <dgm:pt modelId="{D4AF3700-10ED-4BE5-B659-BDE080A4F8F2}" type="pres">
      <dgm:prSet presAssocID="{1993A9BA-164B-42E2-9E6E-EE26E7ECBC32}" presName="sibTrans" presStyleCnt="0"/>
      <dgm:spPr/>
    </dgm:pt>
    <dgm:pt modelId="{05D20A27-DDAA-4ABF-9610-1EF25260AE47}" type="pres">
      <dgm:prSet presAssocID="{3B21F56F-F94F-4BF7-A345-4BD1A930EEBB}" presName="composite" presStyleCnt="0"/>
      <dgm:spPr/>
    </dgm:pt>
    <dgm:pt modelId="{8B5470A9-FEBB-4A4B-941B-1F13793CBA44}" type="pres">
      <dgm:prSet presAssocID="{3B21F56F-F94F-4BF7-A345-4BD1A930EEBB}" presName="rect1" presStyleLbl="bgImgPlace1" presStyleIdx="5" presStyleCnt="10" custScaleX="72010"/>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3C3DE57E-E863-4ABE-9814-B4FBF68BAC7D}" type="pres">
      <dgm:prSet presAssocID="{3B21F56F-F94F-4BF7-A345-4BD1A930EEBB}" presName="wedgeRectCallout1" presStyleLbl="node1" presStyleIdx="5" presStyleCnt="10">
        <dgm:presLayoutVars>
          <dgm:bulletEnabled val="1"/>
        </dgm:presLayoutVars>
      </dgm:prSet>
      <dgm:spPr/>
    </dgm:pt>
    <dgm:pt modelId="{8891C26C-C75C-4FB2-BA0B-AE7E5DA64A18}" type="pres">
      <dgm:prSet presAssocID="{5B30A84D-8393-4C75-A471-9FCA98768228}" presName="sibTrans" presStyleCnt="0"/>
      <dgm:spPr/>
    </dgm:pt>
    <dgm:pt modelId="{9A274A12-4834-4728-8C57-7A0E5E4AB160}" type="pres">
      <dgm:prSet presAssocID="{2B34FAAB-3ADB-4C6F-AC1D-BE309B9A249E}" presName="composite" presStyleCnt="0"/>
      <dgm:spPr/>
    </dgm:pt>
    <dgm:pt modelId="{2DC53F4D-1C68-4E10-9E3D-AB151B13B13E}" type="pres">
      <dgm:prSet presAssocID="{2B34FAAB-3ADB-4C6F-AC1D-BE309B9A249E}" presName="rect1" presStyleLbl="bgImgPlace1" presStyleIdx="6" presStyleCnt="10" custScaleX="75063"/>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pt>
    <dgm:pt modelId="{F62F5554-7CF4-4A1C-A33D-3CE2AB287580}" type="pres">
      <dgm:prSet presAssocID="{2B34FAAB-3ADB-4C6F-AC1D-BE309B9A249E}" presName="wedgeRectCallout1" presStyleLbl="node1" presStyleIdx="6" presStyleCnt="10">
        <dgm:presLayoutVars>
          <dgm:bulletEnabled val="1"/>
        </dgm:presLayoutVars>
      </dgm:prSet>
      <dgm:spPr/>
    </dgm:pt>
    <dgm:pt modelId="{D1BBCEF8-6BE3-42BB-B60E-19F4D03ED494}" type="pres">
      <dgm:prSet presAssocID="{5453D595-D428-4F26-A719-3FD1A14DB1E2}" presName="sibTrans" presStyleCnt="0"/>
      <dgm:spPr/>
    </dgm:pt>
    <dgm:pt modelId="{4F1CDA08-A67C-4288-B864-C6FF4839F9C9}" type="pres">
      <dgm:prSet presAssocID="{0F9F6B8B-265D-4D83-BADA-018412FFA7FC}" presName="composite" presStyleCnt="0"/>
      <dgm:spPr/>
    </dgm:pt>
    <dgm:pt modelId="{4C5AD13F-2509-4E97-98C0-3DBC2DBBF354}" type="pres">
      <dgm:prSet presAssocID="{0F9F6B8B-265D-4D83-BADA-018412FFA7FC}" presName="rect1" presStyleLbl="bgImgPlace1" presStyleIdx="7" presStyleCnt="10" custScaleX="84688"/>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pt>
    <dgm:pt modelId="{50B90309-7844-4576-95DA-92241C477B48}" type="pres">
      <dgm:prSet presAssocID="{0F9F6B8B-265D-4D83-BADA-018412FFA7FC}" presName="wedgeRectCallout1" presStyleLbl="node1" presStyleIdx="7" presStyleCnt="10">
        <dgm:presLayoutVars>
          <dgm:bulletEnabled val="1"/>
        </dgm:presLayoutVars>
      </dgm:prSet>
      <dgm:spPr/>
    </dgm:pt>
    <dgm:pt modelId="{DB8D0F5C-7651-475E-8B27-AD2A4D5B2177}" type="pres">
      <dgm:prSet presAssocID="{40697C10-296E-437C-9CA0-AB0B9334DEAE}" presName="sibTrans" presStyleCnt="0"/>
      <dgm:spPr/>
    </dgm:pt>
    <dgm:pt modelId="{79AD30E0-7A4F-4973-A7EC-B023AECD2FC2}" type="pres">
      <dgm:prSet presAssocID="{D082159F-66FC-4401-BFF0-7B4B5314D60E}" presName="composite" presStyleCnt="0"/>
      <dgm:spPr/>
    </dgm:pt>
    <dgm:pt modelId="{F7353198-5BB7-4ACC-B99F-664C32B1A10B}" type="pres">
      <dgm:prSet presAssocID="{D082159F-66FC-4401-BFF0-7B4B5314D60E}" presName="rect1" presStyleLbl="bgImgPlace1" presStyleIdx="8" presStyleCnt="10" custScaleX="71636"/>
      <dgm:spPr>
        <a:blipFill rotWithShape="1">
          <a:blip xmlns:r="http://schemas.openxmlformats.org/officeDocument/2006/relationships" r:embed="rId9" cstate="email">
            <a:extLst>
              <a:ext uri="{28A0092B-C50C-407E-A947-70E740481C1C}">
                <a14:useLocalDpi xmlns:a14="http://schemas.microsoft.com/office/drawing/2010/main"/>
              </a:ext>
            </a:extLst>
          </a:blip>
          <a:stretch>
            <a:fillRect/>
          </a:stretch>
        </a:blipFill>
      </dgm:spPr>
    </dgm:pt>
    <dgm:pt modelId="{E96722B3-FD6D-47D1-9D33-4B18A8D4DCFA}" type="pres">
      <dgm:prSet presAssocID="{D082159F-66FC-4401-BFF0-7B4B5314D60E}" presName="wedgeRectCallout1" presStyleLbl="node1" presStyleIdx="8" presStyleCnt="10">
        <dgm:presLayoutVars>
          <dgm:bulletEnabled val="1"/>
        </dgm:presLayoutVars>
      </dgm:prSet>
      <dgm:spPr/>
    </dgm:pt>
    <dgm:pt modelId="{8BE76A28-F391-4156-81CF-DF0CFD525640}" type="pres">
      <dgm:prSet presAssocID="{EE99B492-3898-4F03-9DE4-BE79BA17B733}" presName="sibTrans" presStyleCnt="0"/>
      <dgm:spPr/>
    </dgm:pt>
    <dgm:pt modelId="{513BAF32-72DF-4494-9EE2-E74322716F20}" type="pres">
      <dgm:prSet presAssocID="{74ABC482-7752-4D18-8710-3BB15C61BBAF}" presName="composite" presStyleCnt="0"/>
      <dgm:spPr/>
    </dgm:pt>
    <dgm:pt modelId="{F8B5120F-DF34-48E7-8638-FA166524F110}" type="pres">
      <dgm:prSet presAssocID="{74ABC482-7752-4D18-8710-3BB15C61BBAF}" presName="rect1" presStyleLbl="bgImgPlace1" presStyleIdx="9" presStyleCnt="10"/>
      <dgm:spPr>
        <a:blipFill rotWithShape="1">
          <a:blip xmlns:r="http://schemas.openxmlformats.org/officeDocument/2006/relationships" r:embed="rId10" cstate="email">
            <a:extLst>
              <a:ext uri="{28A0092B-C50C-407E-A947-70E740481C1C}">
                <a14:useLocalDpi xmlns:a14="http://schemas.microsoft.com/office/drawing/2010/main"/>
              </a:ext>
            </a:extLst>
          </a:blip>
          <a:stretch>
            <a:fillRect/>
          </a:stretch>
        </a:blipFill>
      </dgm:spPr>
    </dgm:pt>
    <dgm:pt modelId="{AE536399-18BC-499E-9CBF-D206C1FA014F}" type="pres">
      <dgm:prSet presAssocID="{74ABC482-7752-4D18-8710-3BB15C61BBAF}" presName="wedgeRectCallout1" presStyleLbl="node1" presStyleIdx="9" presStyleCnt="10">
        <dgm:presLayoutVars>
          <dgm:bulletEnabled val="1"/>
        </dgm:presLayoutVars>
      </dgm:prSet>
      <dgm:spPr/>
    </dgm:pt>
  </dgm:ptLst>
  <dgm:cxnLst>
    <dgm:cxn modelId="{5456326A-040B-467E-BE6E-8E4C4F86B8A1}" type="presOf" srcId="{EBC7DF55-7379-4712-A391-A7B3FFFC897D}" destId="{004D0AE9-D6A9-44D5-8CA0-DD43BC0F8726}" srcOrd="0" destOrd="0" presId="urn:microsoft.com/office/officeart/2008/layout/BendingPictureCaptionList"/>
    <dgm:cxn modelId="{0F33597B-07AC-4C4D-9B76-44F3FA0E9412}" srcId="{0473F214-F2B4-44BE-BA2A-249A70CA1C85}" destId="{2B34FAAB-3ADB-4C6F-AC1D-BE309B9A249E}" srcOrd="6" destOrd="0" parTransId="{2B8D4301-2D66-4EC0-AC25-A905E3B40B36}" sibTransId="{5453D595-D428-4F26-A719-3FD1A14DB1E2}"/>
    <dgm:cxn modelId="{ED13B8E7-92EE-4FB9-90CB-D8192E16B7D6}" srcId="{0473F214-F2B4-44BE-BA2A-249A70CA1C85}" destId="{EBC7DF55-7379-4712-A391-A7B3FFFC897D}" srcOrd="0" destOrd="0" parTransId="{4CFC5C63-B7C3-48A6-B5B6-CE2792280085}" sibTransId="{A00011D6-DE13-4A96-B1CA-0E8478DA9AB4}"/>
    <dgm:cxn modelId="{91727810-8573-4205-B8FC-FD1C01A8C93B}" type="presOf" srcId="{0473F214-F2B4-44BE-BA2A-249A70CA1C85}" destId="{F2D4D0BC-D765-45A9-A347-3DD0A0282972}" srcOrd="0" destOrd="0" presId="urn:microsoft.com/office/officeart/2008/layout/BendingPictureCaptionList"/>
    <dgm:cxn modelId="{816132F3-1BC0-45C5-8269-1359569249B9}" type="presOf" srcId="{4B036614-25DF-4954-AD8C-1B6708A5F4E8}" destId="{D14228CB-C661-4066-A882-CCB4A6E9E8AD}" srcOrd="0" destOrd="0" presId="urn:microsoft.com/office/officeart/2008/layout/BendingPictureCaptionList"/>
    <dgm:cxn modelId="{358D2EE2-ABF7-4AF9-A571-6092933E2AB6}" srcId="{0473F214-F2B4-44BE-BA2A-249A70CA1C85}" destId="{B34E22CC-9357-4CA5-997B-B814916C735E}" srcOrd="4" destOrd="0" parTransId="{D98007B2-602E-499C-9F83-8ECD7C062668}" sibTransId="{1993A9BA-164B-42E2-9E6E-EE26E7ECBC32}"/>
    <dgm:cxn modelId="{23C27B4B-B058-4FAE-888A-289AAC5AB6A1}" srcId="{0473F214-F2B4-44BE-BA2A-249A70CA1C85}" destId="{4B036614-25DF-4954-AD8C-1B6708A5F4E8}" srcOrd="1" destOrd="0" parTransId="{71D4C128-C5A0-41B9-B76F-A19BDF3E889B}" sibTransId="{B2288241-A68D-47C7-B8FF-FD1F5D3B61FE}"/>
    <dgm:cxn modelId="{8408B40E-BD72-4C34-949A-2B1DEC342DF1}" type="presOf" srcId="{3B21F56F-F94F-4BF7-A345-4BD1A930EEBB}" destId="{3C3DE57E-E863-4ABE-9814-B4FBF68BAC7D}" srcOrd="0" destOrd="0" presId="urn:microsoft.com/office/officeart/2008/layout/BendingPictureCaptionList"/>
    <dgm:cxn modelId="{39553A0C-0D46-4DD1-A73A-6BA97F1E9D7C}" srcId="{0473F214-F2B4-44BE-BA2A-249A70CA1C85}" destId="{74ABC482-7752-4D18-8710-3BB15C61BBAF}" srcOrd="9" destOrd="0" parTransId="{2C377C84-8307-44C2-8FA9-B02E1989FDD7}" sibTransId="{752387C4-7C60-4AAC-8841-199D092A6063}"/>
    <dgm:cxn modelId="{A9D730A3-724A-4168-9B86-57A061AEB404}" type="presOf" srcId="{74ABC482-7752-4D18-8710-3BB15C61BBAF}" destId="{AE536399-18BC-499E-9CBF-D206C1FA014F}" srcOrd="0" destOrd="0" presId="urn:microsoft.com/office/officeart/2008/layout/BendingPictureCaptionList"/>
    <dgm:cxn modelId="{33FE564B-CC80-4EDA-9F8E-92EDB53B0248}" srcId="{0473F214-F2B4-44BE-BA2A-249A70CA1C85}" destId="{51FDE75F-003A-4E20-8660-D911E2FD7D41}" srcOrd="3" destOrd="0" parTransId="{9CB0225F-C2E0-4EB5-B2CA-E05C34E30132}" sibTransId="{CC0A8DE0-BBF4-4634-BD66-7A8897997E2A}"/>
    <dgm:cxn modelId="{F100E662-1A6E-4AF0-93BC-0FC704C3864F}" srcId="{0473F214-F2B4-44BE-BA2A-249A70CA1C85}" destId="{0F9F6B8B-265D-4D83-BADA-018412FFA7FC}" srcOrd="7" destOrd="0" parTransId="{0BAC5818-2C9E-4674-82A6-BD516B5192D8}" sibTransId="{40697C10-296E-437C-9CA0-AB0B9334DEAE}"/>
    <dgm:cxn modelId="{5DE7614D-064B-4F61-AACC-41A5C0A97B0E}" type="presOf" srcId="{2B34FAAB-3ADB-4C6F-AC1D-BE309B9A249E}" destId="{F62F5554-7CF4-4A1C-A33D-3CE2AB287580}" srcOrd="0" destOrd="0" presId="urn:microsoft.com/office/officeart/2008/layout/BendingPictureCaptionList"/>
    <dgm:cxn modelId="{740B0DB3-B0F4-44F1-AEB0-F03482E6705A}" type="presOf" srcId="{D082159F-66FC-4401-BFF0-7B4B5314D60E}" destId="{E96722B3-FD6D-47D1-9D33-4B18A8D4DCFA}" srcOrd="0" destOrd="0" presId="urn:microsoft.com/office/officeart/2008/layout/BendingPictureCaptionList"/>
    <dgm:cxn modelId="{3979B444-7441-4805-8AFB-9F8C23FBE906}" srcId="{0473F214-F2B4-44BE-BA2A-249A70CA1C85}" destId="{16763B6F-6D70-43A3-BED6-B939673D5E5B}" srcOrd="2" destOrd="0" parTransId="{D861C783-5706-438A-91AD-947D947D8F46}" sibTransId="{788894E9-5335-4953-A948-4A3D6C64F4AA}"/>
    <dgm:cxn modelId="{CCEFDA48-CF65-4E99-9C73-F1D39C8CC931}" type="presOf" srcId="{B34E22CC-9357-4CA5-997B-B814916C735E}" destId="{D23FFFF3-F60C-4940-9BC6-A1BFEF1B285A}" srcOrd="0" destOrd="0" presId="urn:microsoft.com/office/officeart/2008/layout/BendingPictureCaptionList"/>
    <dgm:cxn modelId="{8E524E08-70A8-49C0-B072-EB1521CE4404}" srcId="{0473F214-F2B4-44BE-BA2A-249A70CA1C85}" destId="{D082159F-66FC-4401-BFF0-7B4B5314D60E}" srcOrd="8" destOrd="0" parTransId="{C8AA1A77-7AAF-4F21-BC5E-4E927B00E340}" sibTransId="{EE99B492-3898-4F03-9DE4-BE79BA17B733}"/>
    <dgm:cxn modelId="{90D5DE39-6CDF-470A-A66D-AE50C898D67C}" type="presOf" srcId="{51FDE75F-003A-4E20-8660-D911E2FD7D41}" destId="{4BFB8E77-310E-4597-B2C4-C722654595DF}" srcOrd="0" destOrd="0" presId="urn:microsoft.com/office/officeart/2008/layout/BendingPictureCaptionList"/>
    <dgm:cxn modelId="{94CA2A01-5740-4133-9280-E8EE2C1923D6}" type="presOf" srcId="{16763B6F-6D70-43A3-BED6-B939673D5E5B}" destId="{852B67E7-E128-47DD-9B55-E78D6B9D558C}" srcOrd="0" destOrd="0" presId="urn:microsoft.com/office/officeart/2008/layout/BendingPictureCaptionList"/>
    <dgm:cxn modelId="{C5C73A1F-F6E5-44E0-A0C7-78D4768DFD94}" srcId="{0473F214-F2B4-44BE-BA2A-249A70CA1C85}" destId="{3B21F56F-F94F-4BF7-A345-4BD1A930EEBB}" srcOrd="5" destOrd="0" parTransId="{1FFD0713-47AB-4656-9745-68E4B445BC54}" sibTransId="{5B30A84D-8393-4C75-A471-9FCA98768228}"/>
    <dgm:cxn modelId="{DDE3D305-4C90-4412-BDC1-B166597C9ADA}" type="presOf" srcId="{0F9F6B8B-265D-4D83-BADA-018412FFA7FC}" destId="{50B90309-7844-4576-95DA-92241C477B48}" srcOrd="0" destOrd="0" presId="urn:microsoft.com/office/officeart/2008/layout/BendingPictureCaptionList"/>
    <dgm:cxn modelId="{0376CCA8-1D97-41FA-8695-185B458BA037}" type="presParOf" srcId="{F2D4D0BC-D765-45A9-A347-3DD0A0282972}" destId="{DF7E131A-906B-4CFF-9468-9B0E1F509E47}" srcOrd="0" destOrd="0" presId="urn:microsoft.com/office/officeart/2008/layout/BendingPictureCaptionList"/>
    <dgm:cxn modelId="{3572BCF0-D160-413B-A33E-DC4D56C594B9}" type="presParOf" srcId="{DF7E131A-906B-4CFF-9468-9B0E1F509E47}" destId="{9DCB6858-C73D-4A67-9011-3AA43CA5915D}" srcOrd="0" destOrd="0" presId="urn:microsoft.com/office/officeart/2008/layout/BendingPictureCaptionList"/>
    <dgm:cxn modelId="{7D962488-DD1A-4A84-B242-936891C1DAED}" type="presParOf" srcId="{DF7E131A-906B-4CFF-9468-9B0E1F509E47}" destId="{004D0AE9-D6A9-44D5-8CA0-DD43BC0F8726}" srcOrd="1" destOrd="0" presId="urn:microsoft.com/office/officeart/2008/layout/BendingPictureCaptionList"/>
    <dgm:cxn modelId="{D2836317-A55A-463A-A69D-A0AFE7A50B24}" type="presParOf" srcId="{F2D4D0BC-D765-45A9-A347-3DD0A0282972}" destId="{5825EEDB-AD66-4732-8072-05056C4A97CA}" srcOrd="1" destOrd="0" presId="urn:microsoft.com/office/officeart/2008/layout/BendingPictureCaptionList"/>
    <dgm:cxn modelId="{2F0E62DE-2319-42CD-8C83-C0CFEAC28E46}" type="presParOf" srcId="{F2D4D0BC-D765-45A9-A347-3DD0A0282972}" destId="{B97AA850-B675-41B4-B7AF-8EE539D7D699}" srcOrd="2" destOrd="0" presId="urn:microsoft.com/office/officeart/2008/layout/BendingPictureCaptionList"/>
    <dgm:cxn modelId="{D8AB7638-CCF3-4214-A362-F4C66579F5E6}" type="presParOf" srcId="{B97AA850-B675-41B4-B7AF-8EE539D7D699}" destId="{AB812404-46F2-482D-B4CC-1EC9489E90D1}" srcOrd="0" destOrd="0" presId="urn:microsoft.com/office/officeart/2008/layout/BendingPictureCaptionList"/>
    <dgm:cxn modelId="{B1A1198E-5906-4741-AE85-31BD2403F8E9}" type="presParOf" srcId="{B97AA850-B675-41B4-B7AF-8EE539D7D699}" destId="{D14228CB-C661-4066-A882-CCB4A6E9E8AD}" srcOrd="1" destOrd="0" presId="urn:microsoft.com/office/officeart/2008/layout/BendingPictureCaptionList"/>
    <dgm:cxn modelId="{2211F3D5-8246-4294-97E7-50766A04B751}" type="presParOf" srcId="{F2D4D0BC-D765-45A9-A347-3DD0A0282972}" destId="{6FC1BD66-4DA7-4BDA-B3BD-F2D78B52A0C6}" srcOrd="3" destOrd="0" presId="urn:microsoft.com/office/officeart/2008/layout/BendingPictureCaptionList"/>
    <dgm:cxn modelId="{CF048CD3-2106-411F-B0E2-50D9DEE94F6A}" type="presParOf" srcId="{F2D4D0BC-D765-45A9-A347-3DD0A0282972}" destId="{60FBF1BF-485E-4ECE-A497-F87BA9BBB61E}" srcOrd="4" destOrd="0" presId="urn:microsoft.com/office/officeart/2008/layout/BendingPictureCaptionList"/>
    <dgm:cxn modelId="{22E20918-60B7-48A8-BAB5-948226BBC166}" type="presParOf" srcId="{60FBF1BF-485E-4ECE-A497-F87BA9BBB61E}" destId="{51056766-509C-4CA5-8AE1-09DC9D95FB53}" srcOrd="0" destOrd="0" presId="urn:microsoft.com/office/officeart/2008/layout/BendingPictureCaptionList"/>
    <dgm:cxn modelId="{DDFFF0EE-9B89-4600-A50D-0F6EDBD930EB}" type="presParOf" srcId="{60FBF1BF-485E-4ECE-A497-F87BA9BBB61E}" destId="{852B67E7-E128-47DD-9B55-E78D6B9D558C}" srcOrd="1" destOrd="0" presId="urn:microsoft.com/office/officeart/2008/layout/BendingPictureCaptionList"/>
    <dgm:cxn modelId="{7834CB8E-6E6D-4E4B-ABF6-3F2E38814099}" type="presParOf" srcId="{F2D4D0BC-D765-45A9-A347-3DD0A0282972}" destId="{64A468BF-54FD-4401-BD7F-5CD453284171}" srcOrd="5" destOrd="0" presId="urn:microsoft.com/office/officeart/2008/layout/BendingPictureCaptionList"/>
    <dgm:cxn modelId="{9455918F-3929-44C4-9833-701DDF7BE861}" type="presParOf" srcId="{F2D4D0BC-D765-45A9-A347-3DD0A0282972}" destId="{A1B48724-5629-4894-95D0-249BFACCD3F6}" srcOrd="6" destOrd="0" presId="urn:microsoft.com/office/officeart/2008/layout/BendingPictureCaptionList"/>
    <dgm:cxn modelId="{310B4F69-AA8E-4D8F-BB83-CE59948760FD}" type="presParOf" srcId="{A1B48724-5629-4894-95D0-249BFACCD3F6}" destId="{F960A267-027D-4611-AD19-106BBFF7643D}" srcOrd="0" destOrd="0" presId="urn:microsoft.com/office/officeart/2008/layout/BendingPictureCaptionList"/>
    <dgm:cxn modelId="{74518791-42F2-463A-82E8-D824BD8E1E7E}" type="presParOf" srcId="{A1B48724-5629-4894-95D0-249BFACCD3F6}" destId="{4BFB8E77-310E-4597-B2C4-C722654595DF}" srcOrd="1" destOrd="0" presId="urn:microsoft.com/office/officeart/2008/layout/BendingPictureCaptionList"/>
    <dgm:cxn modelId="{8F2B4B5D-ED73-4E12-9114-B2E9215DD060}" type="presParOf" srcId="{F2D4D0BC-D765-45A9-A347-3DD0A0282972}" destId="{15EFB4C5-2403-44CB-9CC8-DE992446CC96}" srcOrd="7" destOrd="0" presId="urn:microsoft.com/office/officeart/2008/layout/BendingPictureCaptionList"/>
    <dgm:cxn modelId="{3ECBEF76-4D20-4B94-8BD4-AFB69142C574}" type="presParOf" srcId="{F2D4D0BC-D765-45A9-A347-3DD0A0282972}" destId="{D3279143-D53A-48E8-9ADD-237EB2F74372}" srcOrd="8" destOrd="0" presId="urn:microsoft.com/office/officeart/2008/layout/BendingPictureCaptionList"/>
    <dgm:cxn modelId="{356D9692-1389-4823-9DC7-45A497AF6E31}" type="presParOf" srcId="{D3279143-D53A-48E8-9ADD-237EB2F74372}" destId="{108E4ABF-BD6F-43C7-AC7F-B324E0473BC6}" srcOrd="0" destOrd="0" presId="urn:microsoft.com/office/officeart/2008/layout/BendingPictureCaptionList"/>
    <dgm:cxn modelId="{9D544920-A648-4FC2-84D6-DDA1F2048C63}" type="presParOf" srcId="{D3279143-D53A-48E8-9ADD-237EB2F74372}" destId="{D23FFFF3-F60C-4940-9BC6-A1BFEF1B285A}" srcOrd="1" destOrd="0" presId="urn:microsoft.com/office/officeart/2008/layout/BendingPictureCaptionList"/>
    <dgm:cxn modelId="{A364F47A-A79D-47A3-AFE2-36F1CD8040D3}" type="presParOf" srcId="{F2D4D0BC-D765-45A9-A347-3DD0A0282972}" destId="{D4AF3700-10ED-4BE5-B659-BDE080A4F8F2}" srcOrd="9" destOrd="0" presId="urn:microsoft.com/office/officeart/2008/layout/BendingPictureCaptionList"/>
    <dgm:cxn modelId="{900FA98E-0047-4E52-894C-3F8F72C96C5A}" type="presParOf" srcId="{F2D4D0BC-D765-45A9-A347-3DD0A0282972}" destId="{05D20A27-DDAA-4ABF-9610-1EF25260AE47}" srcOrd="10" destOrd="0" presId="urn:microsoft.com/office/officeart/2008/layout/BendingPictureCaptionList"/>
    <dgm:cxn modelId="{0D4B093A-F93D-4B7A-911F-7C52E2830BE3}" type="presParOf" srcId="{05D20A27-DDAA-4ABF-9610-1EF25260AE47}" destId="{8B5470A9-FEBB-4A4B-941B-1F13793CBA44}" srcOrd="0" destOrd="0" presId="urn:microsoft.com/office/officeart/2008/layout/BendingPictureCaptionList"/>
    <dgm:cxn modelId="{AF39F11B-C1D7-4B75-A1D8-14B00CD559EB}" type="presParOf" srcId="{05D20A27-DDAA-4ABF-9610-1EF25260AE47}" destId="{3C3DE57E-E863-4ABE-9814-B4FBF68BAC7D}" srcOrd="1" destOrd="0" presId="urn:microsoft.com/office/officeart/2008/layout/BendingPictureCaptionList"/>
    <dgm:cxn modelId="{C99CBE07-D3E4-4AA1-8116-0064CE6595DE}" type="presParOf" srcId="{F2D4D0BC-D765-45A9-A347-3DD0A0282972}" destId="{8891C26C-C75C-4FB2-BA0B-AE7E5DA64A18}" srcOrd="11" destOrd="0" presId="urn:microsoft.com/office/officeart/2008/layout/BendingPictureCaptionList"/>
    <dgm:cxn modelId="{139DDACD-69C2-4A7A-BA9D-9629E47B5B72}" type="presParOf" srcId="{F2D4D0BC-D765-45A9-A347-3DD0A0282972}" destId="{9A274A12-4834-4728-8C57-7A0E5E4AB160}" srcOrd="12" destOrd="0" presId="urn:microsoft.com/office/officeart/2008/layout/BendingPictureCaptionList"/>
    <dgm:cxn modelId="{8CDAF3D3-10F0-4ADE-B8B2-E71E6D3705FB}" type="presParOf" srcId="{9A274A12-4834-4728-8C57-7A0E5E4AB160}" destId="{2DC53F4D-1C68-4E10-9E3D-AB151B13B13E}" srcOrd="0" destOrd="0" presId="urn:microsoft.com/office/officeart/2008/layout/BendingPictureCaptionList"/>
    <dgm:cxn modelId="{410A5AC2-9B16-4D16-B57D-B090A1B13766}" type="presParOf" srcId="{9A274A12-4834-4728-8C57-7A0E5E4AB160}" destId="{F62F5554-7CF4-4A1C-A33D-3CE2AB287580}" srcOrd="1" destOrd="0" presId="urn:microsoft.com/office/officeart/2008/layout/BendingPictureCaptionList"/>
    <dgm:cxn modelId="{02073DC0-BE33-4BAB-B85E-2DA54665600F}" type="presParOf" srcId="{F2D4D0BC-D765-45A9-A347-3DD0A0282972}" destId="{D1BBCEF8-6BE3-42BB-B60E-19F4D03ED494}" srcOrd="13" destOrd="0" presId="urn:microsoft.com/office/officeart/2008/layout/BendingPictureCaptionList"/>
    <dgm:cxn modelId="{FB0B62AD-86D2-4F95-980B-9B19BF5FBB98}" type="presParOf" srcId="{F2D4D0BC-D765-45A9-A347-3DD0A0282972}" destId="{4F1CDA08-A67C-4288-B864-C6FF4839F9C9}" srcOrd="14" destOrd="0" presId="urn:microsoft.com/office/officeart/2008/layout/BendingPictureCaptionList"/>
    <dgm:cxn modelId="{0C64EA9C-19AA-4BB4-9ABB-019DA73CB728}" type="presParOf" srcId="{4F1CDA08-A67C-4288-B864-C6FF4839F9C9}" destId="{4C5AD13F-2509-4E97-98C0-3DBC2DBBF354}" srcOrd="0" destOrd="0" presId="urn:microsoft.com/office/officeart/2008/layout/BendingPictureCaptionList"/>
    <dgm:cxn modelId="{EF687D9B-F289-4E3A-8E16-2D31DD131B3E}" type="presParOf" srcId="{4F1CDA08-A67C-4288-B864-C6FF4839F9C9}" destId="{50B90309-7844-4576-95DA-92241C477B48}" srcOrd="1" destOrd="0" presId="urn:microsoft.com/office/officeart/2008/layout/BendingPictureCaptionList"/>
    <dgm:cxn modelId="{2CFE5DCE-1255-4681-90DF-88C3EF1C78AA}" type="presParOf" srcId="{F2D4D0BC-D765-45A9-A347-3DD0A0282972}" destId="{DB8D0F5C-7651-475E-8B27-AD2A4D5B2177}" srcOrd="15" destOrd="0" presId="urn:microsoft.com/office/officeart/2008/layout/BendingPictureCaptionList"/>
    <dgm:cxn modelId="{F1EB1E66-2A55-4246-9FF5-81AD6577AEA1}" type="presParOf" srcId="{F2D4D0BC-D765-45A9-A347-3DD0A0282972}" destId="{79AD30E0-7A4F-4973-A7EC-B023AECD2FC2}" srcOrd="16" destOrd="0" presId="urn:microsoft.com/office/officeart/2008/layout/BendingPictureCaptionList"/>
    <dgm:cxn modelId="{35472432-8CD5-4A19-B2BE-8CFE85EF2EE1}" type="presParOf" srcId="{79AD30E0-7A4F-4973-A7EC-B023AECD2FC2}" destId="{F7353198-5BB7-4ACC-B99F-664C32B1A10B}" srcOrd="0" destOrd="0" presId="urn:microsoft.com/office/officeart/2008/layout/BendingPictureCaptionList"/>
    <dgm:cxn modelId="{CFDE1743-7044-4926-8238-AF202CB332CE}" type="presParOf" srcId="{79AD30E0-7A4F-4973-A7EC-B023AECD2FC2}" destId="{E96722B3-FD6D-47D1-9D33-4B18A8D4DCFA}" srcOrd="1" destOrd="0" presId="urn:microsoft.com/office/officeart/2008/layout/BendingPictureCaptionList"/>
    <dgm:cxn modelId="{E9759DC1-F96E-46C8-A53C-D33402CC726A}" type="presParOf" srcId="{F2D4D0BC-D765-45A9-A347-3DD0A0282972}" destId="{8BE76A28-F391-4156-81CF-DF0CFD525640}" srcOrd="17" destOrd="0" presId="urn:microsoft.com/office/officeart/2008/layout/BendingPictureCaptionList"/>
    <dgm:cxn modelId="{F27335EB-9322-4CDF-B827-9CF5C6FA8DBF}" type="presParOf" srcId="{F2D4D0BC-D765-45A9-A347-3DD0A0282972}" destId="{513BAF32-72DF-4494-9EE2-E74322716F20}" srcOrd="18" destOrd="0" presId="urn:microsoft.com/office/officeart/2008/layout/BendingPictureCaptionList"/>
    <dgm:cxn modelId="{5BDD2406-68FE-4B82-A5F2-431EC8535A05}" type="presParOf" srcId="{513BAF32-72DF-4494-9EE2-E74322716F20}" destId="{F8B5120F-DF34-48E7-8638-FA166524F110}" srcOrd="0" destOrd="0" presId="urn:microsoft.com/office/officeart/2008/layout/BendingPictureCaptionList"/>
    <dgm:cxn modelId="{1175E632-FAD7-420A-8C2A-3ACCE71B2270}" type="presParOf" srcId="{513BAF32-72DF-4494-9EE2-E74322716F20}" destId="{AE536399-18BC-499E-9CBF-D206C1FA014F}"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A5B299-5A46-422F-90AD-F38A5CCB3262}" type="doc">
      <dgm:prSet loTypeId="urn:microsoft.com/office/officeart/2005/8/layout/hierarchy4" loCatId="list" qsTypeId="urn:microsoft.com/office/officeart/2005/8/quickstyle/3d2" qsCatId="3D" csTypeId="urn:microsoft.com/office/officeart/2005/8/colors/accent2_3" csCatId="accent2" phldr="1"/>
      <dgm:spPr/>
      <dgm:t>
        <a:bodyPr/>
        <a:lstStyle/>
        <a:p>
          <a:endParaRPr lang="en-US"/>
        </a:p>
      </dgm:t>
    </dgm:pt>
    <dgm:pt modelId="{86C091DA-E1ED-47C3-A115-30BF3D754B7E}">
      <dgm:prSet phldrT="[Text]"/>
      <dgm:spPr/>
      <dgm:t>
        <a:bodyPr/>
        <a:lstStyle/>
        <a:p>
          <a:r>
            <a:rPr lang="en-US" dirty="0">
              <a:latin typeface="Franklin Gothic Medium Cond" panose="020B0606030402020204" pitchFamily="34" charset="0"/>
            </a:rPr>
            <a:t>Current</a:t>
          </a:r>
        </a:p>
      </dgm:t>
    </dgm:pt>
    <dgm:pt modelId="{EB8F7B29-026C-4DD1-A530-6466F510A4E7}" type="parTrans" cxnId="{E3CE2DD2-EB7E-4779-B800-2D62E10A0BC5}">
      <dgm:prSet/>
      <dgm:spPr/>
      <dgm:t>
        <a:bodyPr/>
        <a:lstStyle/>
        <a:p>
          <a:endParaRPr lang="en-US"/>
        </a:p>
      </dgm:t>
    </dgm:pt>
    <dgm:pt modelId="{292FB6B3-14CD-4154-B6E3-20DFB46E833A}" type="sibTrans" cxnId="{E3CE2DD2-EB7E-4779-B800-2D62E10A0BC5}">
      <dgm:prSet/>
      <dgm:spPr/>
      <dgm:t>
        <a:bodyPr/>
        <a:lstStyle/>
        <a:p>
          <a:endParaRPr lang="en-US"/>
        </a:p>
      </dgm:t>
    </dgm:pt>
    <dgm:pt modelId="{9C95B02D-EE0D-4006-9E30-F243827D15F8}">
      <dgm:prSet phldrT="[Text]"/>
      <dgm:spPr/>
      <dgm:t>
        <a:bodyPr/>
        <a:lstStyle/>
        <a:p>
          <a:r>
            <a:rPr lang="en-US" dirty="0">
              <a:latin typeface="Franklin Gothic Medium Cond" panose="020B0606030402020204" pitchFamily="34" charset="0"/>
            </a:rPr>
            <a:t>Theory</a:t>
          </a:r>
        </a:p>
      </dgm:t>
    </dgm:pt>
    <dgm:pt modelId="{4CB1B264-AA8F-4613-9849-FE013E447188}" type="parTrans" cxnId="{BE763E84-FA70-486C-B136-468952BF050B}">
      <dgm:prSet/>
      <dgm:spPr/>
      <dgm:t>
        <a:bodyPr/>
        <a:lstStyle/>
        <a:p>
          <a:endParaRPr lang="en-US"/>
        </a:p>
      </dgm:t>
    </dgm:pt>
    <dgm:pt modelId="{FBD07EE3-31CF-4052-8BDC-8E162BA57896}" type="sibTrans" cxnId="{BE763E84-FA70-486C-B136-468952BF050B}">
      <dgm:prSet/>
      <dgm:spPr/>
      <dgm:t>
        <a:bodyPr/>
        <a:lstStyle/>
        <a:p>
          <a:endParaRPr lang="en-US"/>
        </a:p>
      </dgm:t>
    </dgm:pt>
    <dgm:pt modelId="{3BE7F176-5785-4AB6-99FD-777A453B2764}" type="pres">
      <dgm:prSet presAssocID="{53A5B299-5A46-422F-90AD-F38A5CCB3262}" presName="Name0" presStyleCnt="0">
        <dgm:presLayoutVars>
          <dgm:chPref val="1"/>
          <dgm:dir/>
          <dgm:animOne val="branch"/>
          <dgm:animLvl val="lvl"/>
          <dgm:resizeHandles/>
        </dgm:presLayoutVars>
      </dgm:prSet>
      <dgm:spPr/>
    </dgm:pt>
    <dgm:pt modelId="{DEA7348A-57A9-48BE-B8C0-DC71A28E1FCF}" type="pres">
      <dgm:prSet presAssocID="{86C091DA-E1ED-47C3-A115-30BF3D754B7E}" presName="vertOne" presStyleCnt="0"/>
      <dgm:spPr/>
    </dgm:pt>
    <dgm:pt modelId="{28F08180-EA06-4F5B-9B96-019065AD4952}" type="pres">
      <dgm:prSet presAssocID="{86C091DA-E1ED-47C3-A115-30BF3D754B7E}" presName="txOne" presStyleLbl="node0" presStyleIdx="0" presStyleCnt="2">
        <dgm:presLayoutVars>
          <dgm:chPref val="3"/>
        </dgm:presLayoutVars>
      </dgm:prSet>
      <dgm:spPr/>
    </dgm:pt>
    <dgm:pt modelId="{0F09DE96-80F1-48DA-BD1D-A1A1497D6D7F}" type="pres">
      <dgm:prSet presAssocID="{86C091DA-E1ED-47C3-A115-30BF3D754B7E}" presName="horzOne" presStyleCnt="0"/>
      <dgm:spPr/>
    </dgm:pt>
    <dgm:pt modelId="{F83F5BF8-058B-4F63-8209-203EEED3D164}" type="pres">
      <dgm:prSet presAssocID="{292FB6B3-14CD-4154-B6E3-20DFB46E833A}" presName="sibSpaceOne" presStyleCnt="0"/>
      <dgm:spPr/>
    </dgm:pt>
    <dgm:pt modelId="{EC69E279-38A2-4D92-AC13-F4656BB1DC1F}" type="pres">
      <dgm:prSet presAssocID="{9C95B02D-EE0D-4006-9E30-F243827D15F8}" presName="vertOne" presStyleCnt="0"/>
      <dgm:spPr/>
    </dgm:pt>
    <dgm:pt modelId="{2FF3F3A8-CB9F-4F23-96C8-E0B124E06752}" type="pres">
      <dgm:prSet presAssocID="{9C95B02D-EE0D-4006-9E30-F243827D15F8}" presName="txOne" presStyleLbl="node0" presStyleIdx="1" presStyleCnt="2">
        <dgm:presLayoutVars>
          <dgm:chPref val="3"/>
        </dgm:presLayoutVars>
      </dgm:prSet>
      <dgm:spPr/>
    </dgm:pt>
    <dgm:pt modelId="{C78B7D26-D224-48C8-8787-9ADC11AE5C9B}" type="pres">
      <dgm:prSet presAssocID="{9C95B02D-EE0D-4006-9E30-F243827D15F8}" presName="horzOne" presStyleCnt="0"/>
      <dgm:spPr/>
    </dgm:pt>
  </dgm:ptLst>
  <dgm:cxnLst>
    <dgm:cxn modelId="{C00078F6-EF42-4FCA-A79B-761F4F81B40D}" type="presOf" srcId="{86C091DA-E1ED-47C3-A115-30BF3D754B7E}" destId="{28F08180-EA06-4F5B-9B96-019065AD4952}" srcOrd="0" destOrd="0" presId="urn:microsoft.com/office/officeart/2005/8/layout/hierarchy4"/>
    <dgm:cxn modelId="{8C42B709-A7A9-474B-A027-4A58742BDE9F}" type="presOf" srcId="{9C95B02D-EE0D-4006-9E30-F243827D15F8}" destId="{2FF3F3A8-CB9F-4F23-96C8-E0B124E06752}" srcOrd="0" destOrd="0" presId="urn:microsoft.com/office/officeart/2005/8/layout/hierarchy4"/>
    <dgm:cxn modelId="{AE10828F-027D-4226-B0A6-8F987E186C42}" type="presOf" srcId="{53A5B299-5A46-422F-90AD-F38A5CCB3262}" destId="{3BE7F176-5785-4AB6-99FD-777A453B2764}" srcOrd="0" destOrd="0" presId="urn:microsoft.com/office/officeart/2005/8/layout/hierarchy4"/>
    <dgm:cxn modelId="{E3CE2DD2-EB7E-4779-B800-2D62E10A0BC5}" srcId="{53A5B299-5A46-422F-90AD-F38A5CCB3262}" destId="{86C091DA-E1ED-47C3-A115-30BF3D754B7E}" srcOrd="0" destOrd="0" parTransId="{EB8F7B29-026C-4DD1-A530-6466F510A4E7}" sibTransId="{292FB6B3-14CD-4154-B6E3-20DFB46E833A}"/>
    <dgm:cxn modelId="{BE763E84-FA70-486C-B136-468952BF050B}" srcId="{53A5B299-5A46-422F-90AD-F38A5CCB3262}" destId="{9C95B02D-EE0D-4006-9E30-F243827D15F8}" srcOrd="1" destOrd="0" parTransId="{4CB1B264-AA8F-4613-9849-FE013E447188}" sibTransId="{FBD07EE3-31CF-4052-8BDC-8E162BA57896}"/>
    <dgm:cxn modelId="{84D6F132-E4EF-45E9-B6BB-3235B08B6303}" type="presParOf" srcId="{3BE7F176-5785-4AB6-99FD-777A453B2764}" destId="{DEA7348A-57A9-48BE-B8C0-DC71A28E1FCF}" srcOrd="0" destOrd="0" presId="urn:microsoft.com/office/officeart/2005/8/layout/hierarchy4"/>
    <dgm:cxn modelId="{29FA385B-3A7B-415B-9111-BF01BA5B4D26}" type="presParOf" srcId="{DEA7348A-57A9-48BE-B8C0-DC71A28E1FCF}" destId="{28F08180-EA06-4F5B-9B96-019065AD4952}" srcOrd="0" destOrd="0" presId="urn:microsoft.com/office/officeart/2005/8/layout/hierarchy4"/>
    <dgm:cxn modelId="{A9497CE6-00E9-4609-9037-6A84D9294677}" type="presParOf" srcId="{DEA7348A-57A9-48BE-B8C0-DC71A28E1FCF}" destId="{0F09DE96-80F1-48DA-BD1D-A1A1497D6D7F}" srcOrd="1" destOrd="0" presId="urn:microsoft.com/office/officeart/2005/8/layout/hierarchy4"/>
    <dgm:cxn modelId="{F6760D7A-6EBC-49E5-8158-2BF687409AA7}" type="presParOf" srcId="{3BE7F176-5785-4AB6-99FD-777A453B2764}" destId="{F83F5BF8-058B-4F63-8209-203EEED3D164}" srcOrd="1" destOrd="0" presId="urn:microsoft.com/office/officeart/2005/8/layout/hierarchy4"/>
    <dgm:cxn modelId="{3C3D00D4-B83A-4730-8F21-EA4144190BA4}" type="presParOf" srcId="{3BE7F176-5785-4AB6-99FD-777A453B2764}" destId="{EC69E279-38A2-4D92-AC13-F4656BB1DC1F}" srcOrd="2" destOrd="0" presId="urn:microsoft.com/office/officeart/2005/8/layout/hierarchy4"/>
    <dgm:cxn modelId="{06F63852-BAA8-4B2B-B679-FF02E05D3B3A}" type="presParOf" srcId="{EC69E279-38A2-4D92-AC13-F4656BB1DC1F}" destId="{2FF3F3A8-CB9F-4F23-96C8-E0B124E06752}" srcOrd="0" destOrd="0" presId="urn:microsoft.com/office/officeart/2005/8/layout/hierarchy4"/>
    <dgm:cxn modelId="{56866A39-7310-4484-BA40-F19B3E1B80EC}" type="presParOf" srcId="{EC69E279-38A2-4D92-AC13-F4656BB1DC1F}" destId="{C78B7D26-D224-48C8-8787-9ADC11AE5C9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F56D3E-2576-4A80-9DCD-98C6071EEC6C}"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en-US"/>
        </a:p>
      </dgm:t>
    </dgm:pt>
    <dgm:pt modelId="{4803EB4A-20F9-483D-8530-26B95B7021A5}">
      <dgm:prSet phldrT="[Text]"/>
      <dgm:spPr/>
      <dgm:t>
        <a:bodyPr/>
        <a:lstStyle/>
        <a:p>
          <a:r>
            <a:rPr lang="en-US" dirty="0"/>
            <a:t>Laxmikanth</a:t>
          </a:r>
        </a:p>
      </dgm:t>
    </dgm:pt>
    <dgm:pt modelId="{46049A32-6777-435F-8CD5-581B7E74F036}" type="parTrans" cxnId="{B9A3446D-F145-4BE3-9F5E-F43E89E57AEF}">
      <dgm:prSet/>
      <dgm:spPr/>
      <dgm:t>
        <a:bodyPr/>
        <a:lstStyle/>
        <a:p>
          <a:endParaRPr lang="en-US"/>
        </a:p>
      </dgm:t>
    </dgm:pt>
    <dgm:pt modelId="{15A0F0A8-AFC5-4BA2-971B-DC0424DF97C2}" type="sibTrans" cxnId="{B9A3446D-F145-4BE3-9F5E-F43E89E57AEF}">
      <dgm:prSet/>
      <dgm:spPr/>
      <dgm:t>
        <a:bodyPr/>
        <a:lstStyle/>
        <a:p>
          <a:endParaRPr lang="en-US"/>
        </a:p>
      </dgm:t>
    </dgm:pt>
    <dgm:pt modelId="{5C6AD8BD-C762-47CA-9F82-2165563E7524}">
      <dgm:prSet phldrT="[Text]"/>
      <dgm:spPr/>
      <dgm:t>
        <a:bodyPr/>
        <a:lstStyle/>
        <a:p>
          <a:r>
            <a:rPr lang="en-US" dirty="0"/>
            <a:t>History, Evolution</a:t>
          </a:r>
        </a:p>
      </dgm:t>
    </dgm:pt>
    <dgm:pt modelId="{A2D4BD14-6CB9-4969-837A-4D8F65019292}" type="parTrans" cxnId="{A5D23B23-7E2E-4449-9949-1C6B80221372}">
      <dgm:prSet/>
      <dgm:spPr/>
      <dgm:t>
        <a:bodyPr/>
        <a:lstStyle/>
        <a:p>
          <a:endParaRPr lang="en-US"/>
        </a:p>
      </dgm:t>
    </dgm:pt>
    <dgm:pt modelId="{4676678E-6B53-4FBD-91A3-545925F19EA4}" type="sibTrans" cxnId="{A5D23B23-7E2E-4449-9949-1C6B80221372}">
      <dgm:prSet/>
      <dgm:spPr/>
      <dgm:t>
        <a:bodyPr/>
        <a:lstStyle/>
        <a:p>
          <a:endParaRPr lang="en-US"/>
        </a:p>
      </dgm:t>
    </dgm:pt>
    <dgm:pt modelId="{4319D373-178D-4EF4-901B-DC8BA92E9F15}">
      <dgm:prSet phldrT="[Text]"/>
      <dgm:spPr/>
      <dgm:t>
        <a:bodyPr/>
        <a:lstStyle/>
        <a:p>
          <a:r>
            <a:rPr lang="en-US" dirty="0"/>
            <a:t>Union</a:t>
          </a:r>
        </a:p>
      </dgm:t>
    </dgm:pt>
    <dgm:pt modelId="{10C2425F-01B1-4EC8-A889-573075950B82}" type="parTrans" cxnId="{EE643CFE-E556-460F-9E63-99EF824C13D7}">
      <dgm:prSet/>
      <dgm:spPr/>
      <dgm:t>
        <a:bodyPr/>
        <a:lstStyle/>
        <a:p>
          <a:endParaRPr lang="en-US"/>
        </a:p>
      </dgm:t>
    </dgm:pt>
    <dgm:pt modelId="{71A86062-76CB-4A33-B683-C7D7D12ABC35}" type="sibTrans" cxnId="{EE643CFE-E556-460F-9E63-99EF824C13D7}">
      <dgm:prSet/>
      <dgm:spPr/>
      <dgm:t>
        <a:bodyPr/>
        <a:lstStyle/>
        <a:p>
          <a:endParaRPr lang="en-US"/>
        </a:p>
      </dgm:t>
    </dgm:pt>
    <dgm:pt modelId="{45C01E83-B09A-431D-AB17-451EB9C36CF2}">
      <dgm:prSet phldrT="[Text]"/>
      <dgm:spPr/>
      <dgm:t>
        <a:bodyPr/>
        <a:lstStyle/>
        <a:p>
          <a:r>
            <a:rPr lang="en-US" dirty="0"/>
            <a:t>States</a:t>
          </a:r>
        </a:p>
      </dgm:t>
    </dgm:pt>
    <dgm:pt modelId="{FF3A528D-5ECF-4E45-8926-006C18709EF4}" type="parTrans" cxnId="{6F1EC1F2-B3CE-466E-ACD3-1A87AD368709}">
      <dgm:prSet/>
      <dgm:spPr/>
      <dgm:t>
        <a:bodyPr/>
        <a:lstStyle/>
        <a:p>
          <a:endParaRPr lang="en-US"/>
        </a:p>
      </dgm:t>
    </dgm:pt>
    <dgm:pt modelId="{2E38D933-D2D3-4618-AFD6-E07FC4EE8AA8}" type="sibTrans" cxnId="{6F1EC1F2-B3CE-466E-ACD3-1A87AD368709}">
      <dgm:prSet/>
      <dgm:spPr/>
      <dgm:t>
        <a:bodyPr/>
        <a:lstStyle/>
        <a:p>
          <a:endParaRPr lang="en-US"/>
        </a:p>
      </dgm:t>
    </dgm:pt>
    <dgm:pt modelId="{4E2E5E75-3479-46A1-85F7-1D801BF5452A}">
      <dgm:prSet phldrT="[Text]"/>
      <dgm:spPr/>
      <dgm:t>
        <a:bodyPr/>
        <a:lstStyle/>
        <a:p>
          <a:r>
            <a:rPr lang="en-US" dirty="0"/>
            <a:t>Bodies</a:t>
          </a:r>
        </a:p>
      </dgm:t>
    </dgm:pt>
    <dgm:pt modelId="{E9A5F94C-7C4E-46D2-BBA9-E02F0719DB3F}" type="parTrans" cxnId="{BAE84972-C054-4A2C-84FB-4ADD83A45348}">
      <dgm:prSet/>
      <dgm:spPr/>
      <dgm:t>
        <a:bodyPr/>
        <a:lstStyle/>
        <a:p>
          <a:endParaRPr lang="en-US"/>
        </a:p>
      </dgm:t>
    </dgm:pt>
    <dgm:pt modelId="{F8B322D1-14EC-4796-8479-739C9AB368FF}" type="sibTrans" cxnId="{BAE84972-C054-4A2C-84FB-4ADD83A45348}">
      <dgm:prSet/>
      <dgm:spPr/>
      <dgm:t>
        <a:bodyPr/>
        <a:lstStyle/>
        <a:p>
          <a:endParaRPr lang="en-US"/>
        </a:p>
      </dgm:t>
    </dgm:pt>
    <dgm:pt modelId="{81A0666E-E873-4075-8E69-437EB227231F}">
      <dgm:prSet phldrT="[Text]"/>
      <dgm:spPr/>
      <dgm:t>
        <a:bodyPr/>
        <a:lstStyle/>
        <a:p>
          <a:r>
            <a:rPr lang="en-US" dirty="0"/>
            <a:t>FR-FD, DPSP</a:t>
          </a:r>
        </a:p>
      </dgm:t>
    </dgm:pt>
    <dgm:pt modelId="{64E92463-65A2-4793-AFF8-D15D0F73774B}" type="parTrans" cxnId="{4E615706-DE85-47C4-9C8C-0097E1495ADA}">
      <dgm:prSet/>
      <dgm:spPr/>
      <dgm:t>
        <a:bodyPr/>
        <a:lstStyle/>
        <a:p>
          <a:endParaRPr lang="en-US"/>
        </a:p>
      </dgm:t>
    </dgm:pt>
    <dgm:pt modelId="{EDA2EA98-D990-4D08-8060-BFD3597458B6}" type="sibTrans" cxnId="{4E615706-DE85-47C4-9C8C-0097E1495ADA}">
      <dgm:prSet/>
      <dgm:spPr/>
      <dgm:t>
        <a:bodyPr/>
        <a:lstStyle/>
        <a:p>
          <a:endParaRPr lang="en-US"/>
        </a:p>
      </dgm:t>
    </dgm:pt>
    <dgm:pt modelId="{F1753D32-5CD6-4BBE-9B76-E87A50DBDAEB}">
      <dgm:prSet phldrT="[Text]"/>
      <dgm:spPr/>
      <dgm:t>
        <a:bodyPr/>
        <a:lstStyle/>
        <a:p>
          <a:r>
            <a:rPr lang="en-US" dirty="0"/>
            <a:t>PRI, ULB</a:t>
          </a:r>
        </a:p>
      </dgm:t>
    </dgm:pt>
    <dgm:pt modelId="{EC499D02-3EA9-4AED-86AB-48E863CEE599}" type="parTrans" cxnId="{42B57A14-A63D-4ECD-AAA1-BF34DE1F7154}">
      <dgm:prSet/>
      <dgm:spPr/>
      <dgm:t>
        <a:bodyPr/>
        <a:lstStyle/>
        <a:p>
          <a:endParaRPr lang="en-US"/>
        </a:p>
      </dgm:t>
    </dgm:pt>
    <dgm:pt modelId="{A754ADBA-4011-4F72-BA87-E74D050826F7}" type="sibTrans" cxnId="{42B57A14-A63D-4ECD-AAA1-BF34DE1F7154}">
      <dgm:prSet/>
      <dgm:spPr/>
      <dgm:t>
        <a:bodyPr/>
        <a:lstStyle/>
        <a:p>
          <a:endParaRPr lang="en-US"/>
        </a:p>
      </dgm:t>
    </dgm:pt>
    <dgm:pt modelId="{2314E964-A2E2-4D6A-BF1C-3DE142FE56C0}">
      <dgm:prSet phldrT="[Text]"/>
      <dgm:spPr/>
      <dgm:t>
        <a:bodyPr/>
        <a:lstStyle/>
        <a:p>
          <a:r>
            <a:rPr lang="en-US" dirty="0"/>
            <a:t>MCQs</a:t>
          </a:r>
        </a:p>
      </dgm:t>
    </dgm:pt>
    <dgm:pt modelId="{40B0623D-A970-4D6F-A42F-04EDFDB973E5}" type="parTrans" cxnId="{AFB0A2B8-96FF-4A3A-ADAE-092A0028F9BE}">
      <dgm:prSet/>
      <dgm:spPr/>
      <dgm:t>
        <a:bodyPr/>
        <a:lstStyle/>
        <a:p>
          <a:endParaRPr lang="en-US"/>
        </a:p>
      </dgm:t>
    </dgm:pt>
    <dgm:pt modelId="{5D715533-684C-4CA0-90CF-6B6367F7881D}" type="sibTrans" cxnId="{AFB0A2B8-96FF-4A3A-ADAE-092A0028F9BE}">
      <dgm:prSet/>
      <dgm:spPr/>
      <dgm:t>
        <a:bodyPr/>
        <a:lstStyle/>
        <a:p>
          <a:endParaRPr lang="en-US"/>
        </a:p>
      </dgm:t>
    </dgm:pt>
    <dgm:pt modelId="{2442954F-6964-44BD-9DEA-EC065E1B885F}" type="pres">
      <dgm:prSet presAssocID="{BDF56D3E-2576-4A80-9DCD-98C6071EEC6C}" presName="diagram" presStyleCnt="0">
        <dgm:presLayoutVars>
          <dgm:chPref val="1"/>
          <dgm:dir/>
          <dgm:animOne val="branch"/>
          <dgm:animLvl val="lvl"/>
          <dgm:resizeHandles val="exact"/>
        </dgm:presLayoutVars>
      </dgm:prSet>
      <dgm:spPr/>
    </dgm:pt>
    <dgm:pt modelId="{A5C42E1B-D443-4925-8EA6-8CFE3BE5CEEB}" type="pres">
      <dgm:prSet presAssocID="{4803EB4A-20F9-483D-8530-26B95B7021A5}" presName="root1" presStyleCnt="0"/>
      <dgm:spPr/>
    </dgm:pt>
    <dgm:pt modelId="{E404575C-5496-4E73-88B1-199AEADF2A7D}" type="pres">
      <dgm:prSet presAssocID="{4803EB4A-20F9-483D-8530-26B95B7021A5}" presName="LevelOneTextNode" presStyleLbl="node0" presStyleIdx="0" presStyleCnt="1">
        <dgm:presLayoutVars>
          <dgm:chPref val="3"/>
        </dgm:presLayoutVars>
      </dgm:prSet>
      <dgm:spPr/>
    </dgm:pt>
    <dgm:pt modelId="{CB18D4DF-755D-4593-80AC-650B8C27B7DB}" type="pres">
      <dgm:prSet presAssocID="{4803EB4A-20F9-483D-8530-26B95B7021A5}" presName="level2hierChild" presStyleCnt="0"/>
      <dgm:spPr/>
    </dgm:pt>
    <dgm:pt modelId="{CCF5F523-DAE9-4133-995B-60E73E1C3327}" type="pres">
      <dgm:prSet presAssocID="{A2D4BD14-6CB9-4969-837A-4D8F65019292}" presName="conn2-1" presStyleLbl="parChTrans1D2" presStyleIdx="0" presStyleCnt="7"/>
      <dgm:spPr/>
    </dgm:pt>
    <dgm:pt modelId="{2E7E12EC-01AA-4914-982C-2FA96E13C8BD}" type="pres">
      <dgm:prSet presAssocID="{A2D4BD14-6CB9-4969-837A-4D8F65019292}" presName="connTx" presStyleLbl="parChTrans1D2" presStyleIdx="0" presStyleCnt="7"/>
      <dgm:spPr/>
    </dgm:pt>
    <dgm:pt modelId="{628FB2AF-E3A9-436E-8B04-25EDFB87EBAD}" type="pres">
      <dgm:prSet presAssocID="{5C6AD8BD-C762-47CA-9F82-2165563E7524}" presName="root2" presStyleCnt="0"/>
      <dgm:spPr/>
    </dgm:pt>
    <dgm:pt modelId="{1AF36957-FCE2-469B-B774-1B93B0A38C3B}" type="pres">
      <dgm:prSet presAssocID="{5C6AD8BD-C762-47CA-9F82-2165563E7524}" presName="LevelTwoTextNode" presStyleLbl="node2" presStyleIdx="0" presStyleCnt="7">
        <dgm:presLayoutVars>
          <dgm:chPref val="3"/>
        </dgm:presLayoutVars>
      </dgm:prSet>
      <dgm:spPr/>
    </dgm:pt>
    <dgm:pt modelId="{0A0EC7D0-5350-41EE-9A97-40EF71E1AAD7}" type="pres">
      <dgm:prSet presAssocID="{5C6AD8BD-C762-47CA-9F82-2165563E7524}" presName="level3hierChild" presStyleCnt="0"/>
      <dgm:spPr/>
    </dgm:pt>
    <dgm:pt modelId="{5D6CF504-80C6-4344-803C-651C35534166}" type="pres">
      <dgm:prSet presAssocID="{64E92463-65A2-4793-AFF8-D15D0F73774B}" presName="conn2-1" presStyleLbl="parChTrans1D2" presStyleIdx="1" presStyleCnt="7"/>
      <dgm:spPr/>
    </dgm:pt>
    <dgm:pt modelId="{AA860FA4-57A8-4362-BA2D-E95896D79F34}" type="pres">
      <dgm:prSet presAssocID="{64E92463-65A2-4793-AFF8-D15D0F73774B}" presName="connTx" presStyleLbl="parChTrans1D2" presStyleIdx="1" presStyleCnt="7"/>
      <dgm:spPr/>
    </dgm:pt>
    <dgm:pt modelId="{4F8A3574-901E-44B3-ACB8-181849B2077C}" type="pres">
      <dgm:prSet presAssocID="{81A0666E-E873-4075-8E69-437EB227231F}" presName="root2" presStyleCnt="0"/>
      <dgm:spPr/>
    </dgm:pt>
    <dgm:pt modelId="{3B652604-F678-404A-A647-3E15F105B752}" type="pres">
      <dgm:prSet presAssocID="{81A0666E-E873-4075-8E69-437EB227231F}" presName="LevelTwoTextNode" presStyleLbl="node2" presStyleIdx="1" presStyleCnt="7">
        <dgm:presLayoutVars>
          <dgm:chPref val="3"/>
        </dgm:presLayoutVars>
      </dgm:prSet>
      <dgm:spPr/>
    </dgm:pt>
    <dgm:pt modelId="{D94A9F8E-3AAF-4B41-86B8-ECED3FB0BAAC}" type="pres">
      <dgm:prSet presAssocID="{81A0666E-E873-4075-8E69-437EB227231F}" presName="level3hierChild" presStyleCnt="0"/>
      <dgm:spPr/>
    </dgm:pt>
    <dgm:pt modelId="{57D5B015-0E2D-4198-B138-50BBE206F89D}" type="pres">
      <dgm:prSet presAssocID="{10C2425F-01B1-4EC8-A889-573075950B82}" presName="conn2-1" presStyleLbl="parChTrans1D2" presStyleIdx="2" presStyleCnt="7"/>
      <dgm:spPr/>
    </dgm:pt>
    <dgm:pt modelId="{652022EE-85A5-49F0-BD2B-5990055F98EF}" type="pres">
      <dgm:prSet presAssocID="{10C2425F-01B1-4EC8-A889-573075950B82}" presName="connTx" presStyleLbl="parChTrans1D2" presStyleIdx="2" presStyleCnt="7"/>
      <dgm:spPr/>
    </dgm:pt>
    <dgm:pt modelId="{65EB0724-F04E-437D-9488-B24D8A0299B0}" type="pres">
      <dgm:prSet presAssocID="{4319D373-178D-4EF4-901B-DC8BA92E9F15}" presName="root2" presStyleCnt="0"/>
      <dgm:spPr/>
    </dgm:pt>
    <dgm:pt modelId="{64886323-92A2-473C-8AD2-3729116F9188}" type="pres">
      <dgm:prSet presAssocID="{4319D373-178D-4EF4-901B-DC8BA92E9F15}" presName="LevelTwoTextNode" presStyleLbl="node2" presStyleIdx="2" presStyleCnt="7">
        <dgm:presLayoutVars>
          <dgm:chPref val="3"/>
        </dgm:presLayoutVars>
      </dgm:prSet>
      <dgm:spPr/>
    </dgm:pt>
    <dgm:pt modelId="{3FB2CF94-3BDB-4034-BB7A-39711D5AFFFD}" type="pres">
      <dgm:prSet presAssocID="{4319D373-178D-4EF4-901B-DC8BA92E9F15}" presName="level3hierChild" presStyleCnt="0"/>
      <dgm:spPr/>
    </dgm:pt>
    <dgm:pt modelId="{523A1223-7810-4441-AAD6-1F4EFE82205D}" type="pres">
      <dgm:prSet presAssocID="{FF3A528D-5ECF-4E45-8926-006C18709EF4}" presName="conn2-1" presStyleLbl="parChTrans1D2" presStyleIdx="3" presStyleCnt="7"/>
      <dgm:spPr/>
    </dgm:pt>
    <dgm:pt modelId="{C9A20756-A10A-4560-80A3-B3592E2ED73C}" type="pres">
      <dgm:prSet presAssocID="{FF3A528D-5ECF-4E45-8926-006C18709EF4}" presName="connTx" presStyleLbl="parChTrans1D2" presStyleIdx="3" presStyleCnt="7"/>
      <dgm:spPr/>
    </dgm:pt>
    <dgm:pt modelId="{40273D8D-7E6C-46A4-9605-02DDC717BD82}" type="pres">
      <dgm:prSet presAssocID="{45C01E83-B09A-431D-AB17-451EB9C36CF2}" presName="root2" presStyleCnt="0"/>
      <dgm:spPr/>
    </dgm:pt>
    <dgm:pt modelId="{17BEAC1A-F6D2-4FB0-AE45-48AC6EB63F60}" type="pres">
      <dgm:prSet presAssocID="{45C01E83-B09A-431D-AB17-451EB9C36CF2}" presName="LevelTwoTextNode" presStyleLbl="node2" presStyleIdx="3" presStyleCnt="7">
        <dgm:presLayoutVars>
          <dgm:chPref val="3"/>
        </dgm:presLayoutVars>
      </dgm:prSet>
      <dgm:spPr/>
    </dgm:pt>
    <dgm:pt modelId="{291DA103-3719-4DB8-BF51-AF445D4A8AC3}" type="pres">
      <dgm:prSet presAssocID="{45C01E83-B09A-431D-AB17-451EB9C36CF2}" presName="level3hierChild" presStyleCnt="0"/>
      <dgm:spPr/>
    </dgm:pt>
    <dgm:pt modelId="{A7E2EE95-BCE6-44C6-87AE-00F34398F4B7}" type="pres">
      <dgm:prSet presAssocID="{EC499D02-3EA9-4AED-86AB-48E863CEE599}" presName="conn2-1" presStyleLbl="parChTrans1D2" presStyleIdx="4" presStyleCnt="7"/>
      <dgm:spPr/>
    </dgm:pt>
    <dgm:pt modelId="{4D9F742E-439E-45A0-90FD-7381333CCD09}" type="pres">
      <dgm:prSet presAssocID="{EC499D02-3EA9-4AED-86AB-48E863CEE599}" presName="connTx" presStyleLbl="parChTrans1D2" presStyleIdx="4" presStyleCnt="7"/>
      <dgm:spPr/>
    </dgm:pt>
    <dgm:pt modelId="{4C2912D3-A893-41BB-87FE-5D687B2E73F4}" type="pres">
      <dgm:prSet presAssocID="{F1753D32-5CD6-4BBE-9B76-E87A50DBDAEB}" presName="root2" presStyleCnt="0"/>
      <dgm:spPr/>
    </dgm:pt>
    <dgm:pt modelId="{D24080C0-6180-43AD-A043-2B98C6047FEA}" type="pres">
      <dgm:prSet presAssocID="{F1753D32-5CD6-4BBE-9B76-E87A50DBDAEB}" presName="LevelTwoTextNode" presStyleLbl="node2" presStyleIdx="4" presStyleCnt="7">
        <dgm:presLayoutVars>
          <dgm:chPref val="3"/>
        </dgm:presLayoutVars>
      </dgm:prSet>
      <dgm:spPr/>
    </dgm:pt>
    <dgm:pt modelId="{79D9EFAA-C5AA-445D-B1C5-1B2183A07ADE}" type="pres">
      <dgm:prSet presAssocID="{F1753D32-5CD6-4BBE-9B76-E87A50DBDAEB}" presName="level3hierChild" presStyleCnt="0"/>
      <dgm:spPr/>
    </dgm:pt>
    <dgm:pt modelId="{B03CCA03-6D76-4894-945F-AE7142054579}" type="pres">
      <dgm:prSet presAssocID="{E9A5F94C-7C4E-46D2-BBA9-E02F0719DB3F}" presName="conn2-1" presStyleLbl="parChTrans1D2" presStyleIdx="5" presStyleCnt="7"/>
      <dgm:spPr/>
    </dgm:pt>
    <dgm:pt modelId="{E6AB5056-24F0-41A9-AA8A-7D5C9FA174A4}" type="pres">
      <dgm:prSet presAssocID="{E9A5F94C-7C4E-46D2-BBA9-E02F0719DB3F}" presName="connTx" presStyleLbl="parChTrans1D2" presStyleIdx="5" presStyleCnt="7"/>
      <dgm:spPr/>
    </dgm:pt>
    <dgm:pt modelId="{B66D7F26-E68D-4E59-8BB8-B20FD5B49104}" type="pres">
      <dgm:prSet presAssocID="{4E2E5E75-3479-46A1-85F7-1D801BF5452A}" presName="root2" presStyleCnt="0"/>
      <dgm:spPr/>
    </dgm:pt>
    <dgm:pt modelId="{8EDBC075-B851-4844-B4FF-B437FE7BA580}" type="pres">
      <dgm:prSet presAssocID="{4E2E5E75-3479-46A1-85F7-1D801BF5452A}" presName="LevelTwoTextNode" presStyleLbl="node2" presStyleIdx="5" presStyleCnt="7">
        <dgm:presLayoutVars>
          <dgm:chPref val="3"/>
        </dgm:presLayoutVars>
      </dgm:prSet>
      <dgm:spPr/>
    </dgm:pt>
    <dgm:pt modelId="{A8655F92-D8FA-4F2A-87B7-9B37F674F2F3}" type="pres">
      <dgm:prSet presAssocID="{4E2E5E75-3479-46A1-85F7-1D801BF5452A}" presName="level3hierChild" presStyleCnt="0"/>
      <dgm:spPr/>
    </dgm:pt>
    <dgm:pt modelId="{B3476A07-203B-480E-81CB-832E90C1C722}" type="pres">
      <dgm:prSet presAssocID="{40B0623D-A970-4D6F-A42F-04EDFDB973E5}" presName="conn2-1" presStyleLbl="parChTrans1D2" presStyleIdx="6" presStyleCnt="7"/>
      <dgm:spPr/>
    </dgm:pt>
    <dgm:pt modelId="{8EA8B602-98AA-44B5-8F82-3184194AC2C3}" type="pres">
      <dgm:prSet presAssocID="{40B0623D-A970-4D6F-A42F-04EDFDB973E5}" presName="connTx" presStyleLbl="parChTrans1D2" presStyleIdx="6" presStyleCnt="7"/>
      <dgm:spPr/>
    </dgm:pt>
    <dgm:pt modelId="{84E2B933-36EE-4DFC-89EC-D5F300B6542E}" type="pres">
      <dgm:prSet presAssocID="{2314E964-A2E2-4D6A-BF1C-3DE142FE56C0}" presName="root2" presStyleCnt="0"/>
      <dgm:spPr/>
    </dgm:pt>
    <dgm:pt modelId="{4346FCA0-CE5D-47DF-A7C9-B1D84ADF821E}" type="pres">
      <dgm:prSet presAssocID="{2314E964-A2E2-4D6A-BF1C-3DE142FE56C0}" presName="LevelTwoTextNode" presStyleLbl="node2" presStyleIdx="6" presStyleCnt="7">
        <dgm:presLayoutVars>
          <dgm:chPref val="3"/>
        </dgm:presLayoutVars>
      </dgm:prSet>
      <dgm:spPr/>
    </dgm:pt>
    <dgm:pt modelId="{C0F3DEF5-F9E4-4200-B3AA-10E2C6C090D7}" type="pres">
      <dgm:prSet presAssocID="{2314E964-A2E2-4D6A-BF1C-3DE142FE56C0}" presName="level3hierChild" presStyleCnt="0"/>
      <dgm:spPr/>
    </dgm:pt>
  </dgm:ptLst>
  <dgm:cxnLst>
    <dgm:cxn modelId="{1FDBD9E9-7784-4D10-B8C4-383332AAB032}" type="presOf" srcId="{FF3A528D-5ECF-4E45-8926-006C18709EF4}" destId="{523A1223-7810-4441-AAD6-1F4EFE82205D}" srcOrd="0" destOrd="0" presId="urn:microsoft.com/office/officeart/2005/8/layout/hierarchy2"/>
    <dgm:cxn modelId="{8E6BF706-3BDF-4F4F-93A1-C5142FABF3BF}" type="presOf" srcId="{40B0623D-A970-4D6F-A42F-04EDFDB973E5}" destId="{8EA8B602-98AA-44B5-8F82-3184194AC2C3}" srcOrd="1" destOrd="0" presId="urn:microsoft.com/office/officeart/2005/8/layout/hierarchy2"/>
    <dgm:cxn modelId="{42B57A14-A63D-4ECD-AAA1-BF34DE1F7154}" srcId="{4803EB4A-20F9-483D-8530-26B95B7021A5}" destId="{F1753D32-5CD6-4BBE-9B76-E87A50DBDAEB}" srcOrd="4" destOrd="0" parTransId="{EC499D02-3EA9-4AED-86AB-48E863CEE599}" sibTransId="{A754ADBA-4011-4F72-BA87-E74D050826F7}"/>
    <dgm:cxn modelId="{68A6E626-A977-4FDF-8489-4157A1A9CC25}" type="presOf" srcId="{10C2425F-01B1-4EC8-A889-573075950B82}" destId="{57D5B015-0E2D-4198-B138-50BBE206F89D}" srcOrd="0" destOrd="0" presId="urn:microsoft.com/office/officeart/2005/8/layout/hierarchy2"/>
    <dgm:cxn modelId="{E40EE7A2-8A1F-4DBE-9E50-0FC298D1B288}" type="presOf" srcId="{EC499D02-3EA9-4AED-86AB-48E863CEE599}" destId="{A7E2EE95-BCE6-44C6-87AE-00F34398F4B7}" srcOrd="0" destOrd="0" presId="urn:microsoft.com/office/officeart/2005/8/layout/hierarchy2"/>
    <dgm:cxn modelId="{16E750A5-A1F5-43B1-BDD6-1873875C531E}" type="presOf" srcId="{4319D373-178D-4EF4-901B-DC8BA92E9F15}" destId="{64886323-92A2-473C-8AD2-3729116F9188}" srcOrd="0" destOrd="0" presId="urn:microsoft.com/office/officeart/2005/8/layout/hierarchy2"/>
    <dgm:cxn modelId="{1BC028E4-13DB-4FCE-ABFB-C0DC6A68960B}" type="presOf" srcId="{4803EB4A-20F9-483D-8530-26B95B7021A5}" destId="{E404575C-5496-4E73-88B1-199AEADF2A7D}" srcOrd="0" destOrd="0" presId="urn:microsoft.com/office/officeart/2005/8/layout/hierarchy2"/>
    <dgm:cxn modelId="{FA680DD9-F2E7-4493-9CB7-5CFF37BD9ED2}" type="presOf" srcId="{A2D4BD14-6CB9-4969-837A-4D8F65019292}" destId="{2E7E12EC-01AA-4914-982C-2FA96E13C8BD}" srcOrd="1" destOrd="0" presId="urn:microsoft.com/office/officeart/2005/8/layout/hierarchy2"/>
    <dgm:cxn modelId="{64115AF6-A022-4678-8273-C0CCEC590851}" type="presOf" srcId="{40B0623D-A970-4D6F-A42F-04EDFDB973E5}" destId="{B3476A07-203B-480E-81CB-832E90C1C722}" srcOrd="0" destOrd="0" presId="urn:microsoft.com/office/officeart/2005/8/layout/hierarchy2"/>
    <dgm:cxn modelId="{47399B3E-0FC7-47ED-9FD3-7D08409FD8AC}" type="presOf" srcId="{2314E964-A2E2-4D6A-BF1C-3DE142FE56C0}" destId="{4346FCA0-CE5D-47DF-A7C9-B1D84ADF821E}" srcOrd="0" destOrd="0" presId="urn:microsoft.com/office/officeart/2005/8/layout/hierarchy2"/>
    <dgm:cxn modelId="{A5D23B23-7E2E-4449-9949-1C6B80221372}" srcId="{4803EB4A-20F9-483D-8530-26B95B7021A5}" destId="{5C6AD8BD-C762-47CA-9F82-2165563E7524}" srcOrd="0" destOrd="0" parTransId="{A2D4BD14-6CB9-4969-837A-4D8F65019292}" sibTransId="{4676678E-6B53-4FBD-91A3-545925F19EA4}"/>
    <dgm:cxn modelId="{B1776BED-1E1C-4282-89CB-D25519FD3346}" type="presOf" srcId="{64E92463-65A2-4793-AFF8-D15D0F73774B}" destId="{AA860FA4-57A8-4362-BA2D-E95896D79F34}" srcOrd="1" destOrd="0" presId="urn:microsoft.com/office/officeart/2005/8/layout/hierarchy2"/>
    <dgm:cxn modelId="{4E02C64C-B09C-4876-9EA7-BBD138B795D2}" type="presOf" srcId="{64E92463-65A2-4793-AFF8-D15D0F73774B}" destId="{5D6CF504-80C6-4344-803C-651C35534166}" srcOrd="0" destOrd="0" presId="urn:microsoft.com/office/officeart/2005/8/layout/hierarchy2"/>
    <dgm:cxn modelId="{FE64ADC4-AD3F-4F34-9ABE-6D1965410F89}" type="presOf" srcId="{E9A5F94C-7C4E-46D2-BBA9-E02F0719DB3F}" destId="{E6AB5056-24F0-41A9-AA8A-7D5C9FA174A4}" srcOrd="1" destOrd="0" presId="urn:microsoft.com/office/officeart/2005/8/layout/hierarchy2"/>
    <dgm:cxn modelId="{6F1EC1F2-B3CE-466E-ACD3-1A87AD368709}" srcId="{4803EB4A-20F9-483D-8530-26B95B7021A5}" destId="{45C01E83-B09A-431D-AB17-451EB9C36CF2}" srcOrd="3" destOrd="0" parTransId="{FF3A528D-5ECF-4E45-8926-006C18709EF4}" sibTransId="{2E38D933-D2D3-4618-AFD6-E07FC4EE8AA8}"/>
    <dgm:cxn modelId="{429A290F-268F-4E76-803C-ADC8218F1F60}" type="presOf" srcId="{A2D4BD14-6CB9-4969-837A-4D8F65019292}" destId="{CCF5F523-DAE9-4133-995B-60E73E1C3327}" srcOrd="0" destOrd="0" presId="urn:microsoft.com/office/officeart/2005/8/layout/hierarchy2"/>
    <dgm:cxn modelId="{119AB811-2A2A-415B-83FA-CB8F233AA34E}" type="presOf" srcId="{81A0666E-E873-4075-8E69-437EB227231F}" destId="{3B652604-F678-404A-A647-3E15F105B752}" srcOrd="0" destOrd="0" presId="urn:microsoft.com/office/officeart/2005/8/layout/hierarchy2"/>
    <dgm:cxn modelId="{93B98481-DC84-4EFA-9806-1A51CC2C54DC}" type="presOf" srcId="{10C2425F-01B1-4EC8-A889-573075950B82}" destId="{652022EE-85A5-49F0-BD2B-5990055F98EF}" srcOrd="1" destOrd="0" presId="urn:microsoft.com/office/officeart/2005/8/layout/hierarchy2"/>
    <dgm:cxn modelId="{AFB0A2B8-96FF-4A3A-ADAE-092A0028F9BE}" srcId="{4803EB4A-20F9-483D-8530-26B95B7021A5}" destId="{2314E964-A2E2-4D6A-BF1C-3DE142FE56C0}" srcOrd="6" destOrd="0" parTransId="{40B0623D-A970-4D6F-A42F-04EDFDB973E5}" sibTransId="{5D715533-684C-4CA0-90CF-6B6367F7881D}"/>
    <dgm:cxn modelId="{A32B2EE2-2BDE-4007-BF99-1B173A594A9B}" type="presOf" srcId="{FF3A528D-5ECF-4E45-8926-006C18709EF4}" destId="{C9A20756-A10A-4560-80A3-B3592E2ED73C}" srcOrd="1" destOrd="0" presId="urn:microsoft.com/office/officeart/2005/8/layout/hierarchy2"/>
    <dgm:cxn modelId="{477DC6D3-BB95-46D4-9BEE-69A3834E353D}" type="presOf" srcId="{E9A5F94C-7C4E-46D2-BBA9-E02F0719DB3F}" destId="{B03CCA03-6D76-4894-945F-AE7142054579}" srcOrd="0" destOrd="0" presId="urn:microsoft.com/office/officeart/2005/8/layout/hierarchy2"/>
    <dgm:cxn modelId="{BAE84972-C054-4A2C-84FB-4ADD83A45348}" srcId="{4803EB4A-20F9-483D-8530-26B95B7021A5}" destId="{4E2E5E75-3479-46A1-85F7-1D801BF5452A}" srcOrd="5" destOrd="0" parTransId="{E9A5F94C-7C4E-46D2-BBA9-E02F0719DB3F}" sibTransId="{F8B322D1-14EC-4796-8479-739C9AB368FF}"/>
    <dgm:cxn modelId="{291C72DA-44B6-4040-9239-414C3F217E59}" type="presOf" srcId="{EC499D02-3EA9-4AED-86AB-48E863CEE599}" destId="{4D9F742E-439E-45A0-90FD-7381333CCD09}" srcOrd="1" destOrd="0" presId="urn:microsoft.com/office/officeart/2005/8/layout/hierarchy2"/>
    <dgm:cxn modelId="{4F9241B3-2698-439F-8020-E0E2DFF25F19}" type="presOf" srcId="{45C01E83-B09A-431D-AB17-451EB9C36CF2}" destId="{17BEAC1A-F6D2-4FB0-AE45-48AC6EB63F60}" srcOrd="0" destOrd="0" presId="urn:microsoft.com/office/officeart/2005/8/layout/hierarchy2"/>
    <dgm:cxn modelId="{B9A3446D-F145-4BE3-9F5E-F43E89E57AEF}" srcId="{BDF56D3E-2576-4A80-9DCD-98C6071EEC6C}" destId="{4803EB4A-20F9-483D-8530-26B95B7021A5}" srcOrd="0" destOrd="0" parTransId="{46049A32-6777-435F-8CD5-581B7E74F036}" sibTransId="{15A0F0A8-AFC5-4BA2-971B-DC0424DF97C2}"/>
    <dgm:cxn modelId="{F6862571-8B2D-4AA0-8397-5342D68C9807}" type="presOf" srcId="{F1753D32-5CD6-4BBE-9B76-E87A50DBDAEB}" destId="{D24080C0-6180-43AD-A043-2B98C6047FEA}" srcOrd="0" destOrd="0" presId="urn:microsoft.com/office/officeart/2005/8/layout/hierarchy2"/>
    <dgm:cxn modelId="{82FA98A0-54C9-4299-96B0-571BDD0EE117}" type="presOf" srcId="{BDF56D3E-2576-4A80-9DCD-98C6071EEC6C}" destId="{2442954F-6964-44BD-9DEA-EC065E1B885F}" srcOrd="0" destOrd="0" presId="urn:microsoft.com/office/officeart/2005/8/layout/hierarchy2"/>
    <dgm:cxn modelId="{F2A23379-47BE-43B2-8ADF-C1D1108DDB46}" type="presOf" srcId="{5C6AD8BD-C762-47CA-9F82-2165563E7524}" destId="{1AF36957-FCE2-469B-B774-1B93B0A38C3B}" srcOrd="0" destOrd="0" presId="urn:microsoft.com/office/officeart/2005/8/layout/hierarchy2"/>
    <dgm:cxn modelId="{4E615706-DE85-47C4-9C8C-0097E1495ADA}" srcId="{4803EB4A-20F9-483D-8530-26B95B7021A5}" destId="{81A0666E-E873-4075-8E69-437EB227231F}" srcOrd="1" destOrd="0" parTransId="{64E92463-65A2-4793-AFF8-D15D0F73774B}" sibTransId="{EDA2EA98-D990-4D08-8060-BFD3597458B6}"/>
    <dgm:cxn modelId="{EE643CFE-E556-460F-9E63-99EF824C13D7}" srcId="{4803EB4A-20F9-483D-8530-26B95B7021A5}" destId="{4319D373-178D-4EF4-901B-DC8BA92E9F15}" srcOrd="2" destOrd="0" parTransId="{10C2425F-01B1-4EC8-A889-573075950B82}" sibTransId="{71A86062-76CB-4A33-B683-C7D7D12ABC35}"/>
    <dgm:cxn modelId="{CA51699F-9BA7-4F6D-9964-7FF23E79CF4A}" type="presOf" srcId="{4E2E5E75-3479-46A1-85F7-1D801BF5452A}" destId="{8EDBC075-B851-4844-B4FF-B437FE7BA580}" srcOrd="0" destOrd="0" presId="urn:microsoft.com/office/officeart/2005/8/layout/hierarchy2"/>
    <dgm:cxn modelId="{B22328D3-3DF0-4836-8D05-931153B544F3}" type="presParOf" srcId="{2442954F-6964-44BD-9DEA-EC065E1B885F}" destId="{A5C42E1B-D443-4925-8EA6-8CFE3BE5CEEB}" srcOrd="0" destOrd="0" presId="urn:microsoft.com/office/officeart/2005/8/layout/hierarchy2"/>
    <dgm:cxn modelId="{E18B1289-6DA8-4ACD-A367-BAE5BCF02094}" type="presParOf" srcId="{A5C42E1B-D443-4925-8EA6-8CFE3BE5CEEB}" destId="{E404575C-5496-4E73-88B1-199AEADF2A7D}" srcOrd="0" destOrd="0" presId="urn:microsoft.com/office/officeart/2005/8/layout/hierarchy2"/>
    <dgm:cxn modelId="{FBCA4542-E30A-4D06-A13D-D85A0F39C096}" type="presParOf" srcId="{A5C42E1B-D443-4925-8EA6-8CFE3BE5CEEB}" destId="{CB18D4DF-755D-4593-80AC-650B8C27B7DB}" srcOrd="1" destOrd="0" presId="urn:microsoft.com/office/officeart/2005/8/layout/hierarchy2"/>
    <dgm:cxn modelId="{08CF6292-BC09-409A-AF05-38D74F146617}" type="presParOf" srcId="{CB18D4DF-755D-4593-80AC-650B8C27B7DB}" destId="{CCF5F523-DAE9-4133-995B-60E73E1C3327}" srcOrd="0" destOrd="0" presId="urn:microsoft.com/office/officeart/2005/8/layout/hierarchy2"/>
    <dgm:cxn modelId="{50AB98EA-592E-49F5-A1E0-32BADA7967CE}" type="presParOf" srcId="{CCF5F523-DAE9-4133-995B-60E73E1C3327}" destId="{2E7E12EC-01AA-4914-982C-2FA96E13C8BD}" srcOrd="0" destOrd="0" presId="urn:microsoft.com/office/officeart/2005/8/layout/hierarchy2"/>
    <dgm:cxn modelId="{1EE9FC53-334E-4895-BD82-332FDE653531}" type="presParOf" srcId="{CB18D4DF-755D-4593-80AC-650B8C27B7DB}" destId="{628FB2AF-E3A9-436E-8B04-25EDFB87EBAD}" srcOrd="1" destOrd="0" presId="urn:microsoft.com/office/officeart/2005/8/layout/hierarchy2"/>
    <dgm:cxn modelId="{1DE6B0C6-3FDB-4B8F-97B9-371E08AF7E49}" type="presParOf" srcId="{628FB2AF-E3A9-436E-8B04-25EDFB87EBAD}" destId="{1AF36957-FCE2-469B-B774-1B93B0A38C3B}" srcOrd="0" destOrd="0" presId="urn:microsoft.com/office/officeart/2005/8/layout/hierarchy2"/>
    <dgm:cxn modelId="{321B86B9-49C5-4F15-935F-8EC8C199B8CE}" type="presParOf" srcId="{628FB2AF-E3A9-436E-8B04-25EDFB87EBAD}" destId="{0A0EC7D0-5350-41EE-9A97-40EF71E1AAD7}" srcOrd="1" destOrd="0" presId="urn:microsoft.com/office/officeart/2005/8/layout/hierarchy2"/>
    <dgm:cxn modelId="{CD45F66D-6AD6-494A-B2FF-967E4DBEDE4C}" type="presParOf" srcId="{CB18D4DF-755D-4593-80AC-650B8C27B7DB}" destId="{5D6CF504-80C6-4344-803C-651C35534166}" srcOrd="2" destOrd="0" presId="urn:microsoft.com/office/officeart/2005/8/layout/hierarchy2"/>
    <dgm:cxn modelId="{DF2DFB7F-EAA0-40B5-83C9-9A3E2F2F2505}" type="presParOf" srcId="{5D6CF504-80C6-4344-803C-651C35534166}" destId="{AA860FA4-57A8-4362-BA2D-E95896D79F34}" srcOrd="0" destOrd="0" presId="urn:microsoft.com/office/officeart/2005/8/layout/hierarchy2"/>
    <dgm:cxn modelId="{85163DBA-7450-4FD2-A81A-7819B002986A}" type="presParOf" srcId="{CB18D4DF-755D-4593-80AC-650B8C27B7DB}" destId="{4F8A3574-901E-44B3-ACB8-181849B2077C}" srcOrd="3" destOrd="0" presId="urn:microsoft.com/office/officeart/2005/8/layout/hierarchy2"/>
    <dgm:cxn modelId="{59224F7F-B24F-4B2E-839A-CFF718E2FE7F}" type="presParOf" srcId="{4F8A3574-901E-44B3-ACB8-181849B2077C}" destId="{3B652604-F678-404A-A647-3E15F105B752}" srcOrd="0" destOrd="0" presId="urn:microsoft.com/office/officeart/2005/8/layout/hierarchy2"/>
    <dgm:cxn modelId="{444A963D-BCB2-462E-AADD-8BE42425A3D8}" type="presParOf" srcId="{4F8A3574-901E-44B3-ACB8-181849B2077C}" destId="{D94A9F8E-3AAF-4B41-86B8-ECED3FB0BAAC}" srcOrd="1" destOrd="0" presId="urn:microsoft.com/office/officeart/2005/8/layout/hierarchy2"/>
    <dgm:cxn modelId="{92633FA2-BEAB-4CC5-9246-52E58681C5A4}" type="presParOf" srcId="{CB18D4DF-755D-4593-80AC-650B8C27B7DB}" destId="{57D5B015-0E2D-4198-B138-50BBE206F89D}" srcOrd="4" destOrd="0" presId="urn:microsoft.com/office/officeart/2005/8/layout/hierarchy2"/>
    <dgm:cxn modelId="{A33ECA5E-4A92-430A-8706-B3653E6818C0}" type="presParOf" srcId="{57D5B015-0E2D-4198-B138-50BBE206F89D}" destId="{652022EE-85A5-49F0-BD2B-5990055F98EF}" srcOrd="0" destOrd="0" presId="urn:microsoft.com/office/officeart/2005/8/layout/hierarchy2"/>
    <dgm:cxn modelId="{19927648-5B7D-4F68-ABF0-2345704DD13C}" type="presParOf" srcId="{CB18D4DF-755D-4593-80AC-650B8C27B7DB}" destId="{65EB0724-F04E-437D-9488-B24D8A0299B0}" srcOrd="5" destOrd="0" presId="urn:microsoft.com/office/officeart/2005/8/layout/hierarchy2"/>
    <dgm:cxn modelId="{1680F7B1-6DE3-407A-953C-4C784D7B9C2E}" type="presParOf" srcId="{65EB0724-F04E-437D-9488-B24D8A0299B0}" destId="{64886323-92A2-473C-8AD2-3729116F9188}" srcOrd="0" destOrd="0" presId="urn:microsoft.com/office/officeart/2005/8/layout/hierarchy2"/>
    <dgm:cxn modelId="{3118A0DA-5F47-4427-A650-5A20C2CAF815}" type="presParOf" srcId="{65EB0724-F04E-437D-9488-B24D8A0299B0}" destId="{3FB2CF94-3BDB-4034-BB7A-39711D5AFFFD}" srcOrd="1" destOrd="0" presId="urn:microsoft.com/office/officeart/2005/8/layout/hierarchy2"/>
    <dgm:cxn modelId="{52336AF7-FB53-41D8-9A06-96529ECB4FE7}" type="presParOf" srcId="{CB18D4DF-755D-4593-80AC-650B8C27B7DB}" destId="{523A1223-7810-4441-AAD6-1F4EFE82205D}" srcOrd="6" destOrd="0" presId="urn:microsoft.com/office/officeart/2005/8/layout/hierarchy2"/>
    <dgm:cxn modelId="{ABF65813-A17A-460A-BFD6-5F3ECE8FA347}" type="presParOf" srcId="{523A1223-7810-4441-AAD6-1F4EFE82205D}" destId="{C9A20756-A10A-4560-80A3-B3592E2ED73C}" srcOrd="0" destOrd="0" presId="urn:microsoft.com/office/officeart/2005/8/layout/hierarchy2"/>
    <dgm:cxn modelId="{05E8CD2B-875D-49E3-BB3B-B95807821ED6}" type="presParOf" srcId="{CB18D4DF-755D-4593-80AC-650B8C27B7DB}" destId="{40273D8D-7E6C-46A4-9605-02DDC717BD82}" srcOrd="7" destOrd="0" presId="urn:microsoft.com/office/officeart/2005/8/layout/hierarchy2"/>
    <dgm:cxn modelId="{95136B41-5362-4D70-AC45-9B8028838522}" type="presParOf" srcId="{40273D8D-7E6C-46A4-9605-02DDC717BD82}" destId="{17BEAC1A-F6D2-4FB0-AE45-48AC6EB63F60}" srcOrd="0" destOrd="0" presId="urn:microsoft.com/office/officeart/2005/8/layout/hierarchy2"/>
    <dgm:cxn modelId="{10628A32-CC96-4A39-A91C-526C2B8F5E76}" type="presParOf" srcId="{40273D8D-7E6C-46A4-9605-02DDC717BD82}" destId="{291DA103-3719-4DB8-BF51-AF445D4A8AC3}" srcOrd="1" destOrd="0" presId="urn:microsoft.com/office/officeart/2005/8/layout/hierarchy2"/>
    <dgm:cxn modelId="{8785A4D8-0742-4A76-ABA0-9EDBE277EC30}" type="presParOf" srcId="{CB18D4DF-755D-4593-80AC-650B8C27B7DB}" destId="{A7E2EE95-BCE6-44C6-87AE-00F34398F4B7}" srcOrd="8" destOrd="0" presId="urn:microsoft.com/office/officeart/2005/8/layout/hierarchy2"/>
    <dgm:cxn modelId="{06D4FE10-F00C-43AA-83EB-13F228C9F514}" type="presParOf" srcId="{A7E2EE95-BCE6-44C6-87AE-00F34398F4B7}" destId="{4D9F742E-439E-45A0-90FD-7381333CCD09}" srcOrd="0" destOrd="0" presId="urn:microsoft.com/office/officeart/2005/8/layout/hierarchy2"/>
    <dgm:cxn modelId="{AF101275-41C9-4746-913F-3339A2E84835}" type="presParOf" srcId="{CB18D4DF-755D-4593-80AC-650B8C27B7DB}" destId="{4C2912D3-A893-41BB-87FE-5D687B2E73F4}" srcOrd="9" destOrd="0" presId="urn:microsoft.com/office/officeart/2005/8/layout/hierarchy2"/>
    <dgm:cxn modelId="{965FC4E4-370E-4E77-AF40-B0D067525C8A}" type="presParOf" srcId="{4C2912D3-A893-41BB-87FE-5D687B2E73F4}" destId="{D24080C0-6180-43AD-A043-2B98C6047FEA}" srcOrd="0" destOrd="0" presId="urn:microsoft.com/office/officeart/2005/8/layout/hierarchy2"/>
    <dgm:cxn modelId="{6CD89360-404E-42D6-AD47-F4F175DBF8DB}" type="presParOf" srcId="{4C2912D3-A893-41BB-87FE-5D687B2E73F4}" destId="{79D9EFAA-C5AA-445D-B1C5-1B2183A07ADE}" srcOrd="1" destOrd="0" presId="urn:microsoft.com/office/officeart/2005/8/layout/hierarchy2"/>
    <dgm:cxn modelId="{EE2B2713-FC5B-41C1-8076-6F2363A4B7F3}" type="presParOf" srcId="{CB18D4DF-755D-4593-80AC-650B8C27B7DB}" destId="{B03CCA03-6D76-4894-945F-AE7142054579}" srcOrd="10" destOrd="0" presId="urn:microsoft.com/office/officeart/2005/8/layout/hierarchy2"/>
    <dgm:cxn modelId="{DEBEF473-0D13-4D5A-8DD4-39CB7369A407}" type="presParOf" srcId="{B03CCA03-6D76-4894-945F-AE7142054579}" destId="{E6AB5056-24F0-41A9-AA8A-7D5C9FA174A4}" srcOrd="0" destOrd="0" presId="urn:microsoft.com/office/officeart/2005/8/layout/hierarchy2"/>
    <dgm:cxn modelId="{46F4DE24-1B59-4266-9900-3F538C6420C5}" type="presParOf" srcId="{CB18D4DF-755D-4593-80AC-650B8C27B7DB}" destId="{B66D7F26-E68D-4E59-8BB8-B20FD5B49104}" srcOrd="11" destOrd="0" presId="urn:microsoft.com/office/officeart/2005/8/layout/hierarchy2"/>
    <dgm:cxn modelId="{47394BF1-3F70-41EF-9400-F1C82A3CA599}" type="presParOf" srcId="{B66D7F26-E68D-4E59-8BB8-B20FD5B49104}" destId="{8EDBC075-B851-4844-B4FF-B437FE7BA580}" srcOrd="0" destOrd="0" presId="urn:microsoft.com/office/officeart/2005/8/layout/hierarchy2"/>
    <dgm:cxn modelId="{EA892ED3-A94B-4449-A181-A43284B4B6F8}" type="presParOf" srcId="{B66D7F26-E68D-4E59-8BB8-B20FD5B49104}" destId="{A8655F92-D8FA-4F2A-87B7-9B37F674F2F3}" srcOrd="1" destOrd="0" presId="urn:microsoft.com/office/officeart/2005/8/layout/hierarchy2"/>
    <dgm:cxn modelId="{C998F968-92C8-40B0-94B5-66C294B55E91}" type="presParOf" srcId="{CB18D4DF-755D-4593-80AC-650B8C27B7DB}" destId="{B3476A07-203B-480E-81CB-832E90C1C722}" srcOrd="12" destOrd="0" presId="urn:microsoft.com/office/officeart/2005/8/layout/hierarchy2"/>
    <dgm:cxn modelId="{A0A0DF7D-7013-42A4-9AAC-E97632B0C67A}" type="presParOf" srcId="{B3476A07-203B-480E-81CB-832E90C1C722}" destId="{8EA8B602-98AA-44B5-8F82-3184194AC2C3}" srcOrd="0" destOrd="0" presId="urn:microsoft.com/office/officeart/2005/8/layout/hierarchy2"/>
    <dgm:cxn modelId="{DDE0DD71-11CB-4439-AD11-08523D112C93}" type="presParOf" srcId="{CB18D4DF-755D-4593-80AC-650B8C27B7DB}" destId="{84E2B933-36EE-4DFC-89EC-D5F300B6542E}" srcOrd="13" destOrd="0" presId="urn:microsoft.com/office/officeart/2005/8/layout/hierarchy2"/>
    <dgm:cxn modelId="{604475DD-C94C-4A11-87A4-0190BCE1F3DC}" type="presParOf" srcId="{84E2B933-36EE-4DFC-89EC-D5F300B6542E}" destId="{4346FCA0-CE5D-47DF-A7C9-B1D84ADF821E}" srcOrd="0" destOrd="0" presId="urn:microsoft.com/office/officeart/2005/8/layout/hierarchy2"/>
    <dgm:cxn modelId="{075FE78B-94A0-44DB-8E94-CF8BF4241E94}" type="presParOf" srcId="{84E2B933-36EE-4DFC-89EC-D5F300B6542E}" destId="{C0F3DEF5-F9E4-4200-B3AA-10E2C6C090D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EA6B80-A909-4AD0-AF59-322E3CB47B45}" type="doc">
      <dgm:prSet loTypeId="urn:microsoft.com/office/officeart/2008/layout/PictureLineup" loCatId="picture" qsTypeId="urn:microsoft.com/office/officeart/2005/8/quickstyle/simple1" qsCatId="simple" csTypeId="urn:microsoft.com/office/officeart/2005/8/colors/colorful1" csCatId="colorful" phldr="1"/>
      <dgm:spPr/>
      <dgm:t>
        <a:bodyPr/>
        <a:lstStyle/>
        <a:p>
          <a:endParaRPr lang="en-US"/>
        </a:p>
      </dgm:t>
    </dgm:pt>
    <dgm:pt modelId="{2A29B3A9-FC4C-4848-83F3-9634B06C3521}">
      <dgm:prSet phldrT="[Text]"/>
      <dgm:spPr/>
      <dgm:t>
        <a:bodyPr/>
        <a:lstStyle/>
        <a:p>
          <a:r>
            <a:rPr lang="en-US" dirty="0">
              <a:latin typeface="Franklin Gothic Medium Cond" panose="020B0606030402020204" pitchFamily="34" charset="0"/>
            </a:rPr>
            <a:t>Theory / terms</a:t>
          </a:r>
        </a:p>
      </dgm:t>
    </dgm:pt>
    <dgm:pt modelId="{6BE28FF9-DD8E-4FEC-9362-916B842F00EE}" type="parTrans" cxnId="{3E149E65-3157-4E1C-AD2B-903EF71CF818}">
      <dgm:prSet/>
      <dgm:spPr/>
      <dgm:t>
        <a:bodyPr/>
        <a:lstStyle/>
        <a:p>
          <a:endParaRPr lang="en-US"/>
        </a:p>
      </dgm:t>
    </dgm:pt>
    <dgm:pt modelId="{82699F13-2B4B-493B-9E17-12B53BE4BBEF}" type="sibTrans" cxnId="{3E149E65-3157-4E1C-AD2B-903EF71CF818}">
      <dgm:prSet/>
      <dgm:spPr/>
      <dgm:t>
        <a:bodyPr/>
        <a:lstStyle/>
        <a:p>
          <a:endParaRPr lang="en-US"/>
        </a:p>
      </dgm:t>
    </dgm:pt>
    <dgm:pt modelId="{25FE3997-32BA-488E-BAFE-DCC3C5FA9D84}">
      <dgm:prSet phldrT="[Text]"/>
      <dgm:spPr/>
      <dgm:t>
        <a:bodyPr/>
        <a:lstStyle/>
        <a:p>
          <a:r>
            <a:rPr lang="en-US" dirty="0">
              <a:latin typeface="Franklin Gothic Medium Cond" panose="020B0606030402020204" pitchFamily="34" charset="0"/>
            </a:rPr>
            <a:t>National</a:t>
          </a:r>
        </a:p>
      </dgm:t>
    </dgm:pt>
    <dgm:pt modelId="{AC57B238-7763-49D6-9616-73037309B8F1}" type="parTrans" cxnId="{911A58C4-80D6-489C-8459-216E9D64A0EA}">
      <dgm:prSet/>
      <dgm:spPr/>
      <dgm:t>
        <a:bodyPr/>
        <a:lstStyle/>
        <a:p>
          <a:endParaRPr lang="en-US"/>
        </a:p>
      </dgm:t>
    </dgm:pt>
    <dgm:pt modelId="{012F63A7-AF69-433B-B26A-251205535555}" type="sibTrans" cxnId="{911A58C4-80D6-489C-8459-216E9D64A0EA}">
      <dgm:prSet/>
      <dgm:spPr/>
      <dgm:t>
        <a:bodyPr/>
        <a:lstStyle/>
        <a:p>
          <a:endParaRPr lang="en-US"/>
        </a:p>
      </dgm:t>
    </dgm:pt>
    <dgm:pt modelId="{13AB3FE3-23F1-460D-B850-B9D90D15124F}">
      <dgm:prSet phldrT="[Text]"/>
      <dgm:spPr/>
      <dgm:t>
        <a:bodyPr/>
        <a:lstStyle/>
        <a:p>
          <a:r>
            <a:rPr lang="en-US" dirty="0">
              <a:latin typeface="Franklin Gothic Medium Cond" panose="020B0606030402020204" pitchFamily="34" charset="0"/>
            </a:rPr>
            <a:t>Laws, schemes, policies</a:t>
          </a:r>
        </a:p>
      </dgm:t>
    </dgm:pt>
    <dgm:pt modelId="{17432644-FE9B-450C-B8C3-83FFCA6F0164}" type="parTrans" cxnId="{F137E5AE-04AF-4034-B253-E3C0ACF63E47}">
      <dgm:prSet/>
      <dgm:spPr/>
      <dgm:t>
        <a:bodyPr/>
        <a:lstStyle/>
        <a:p>
          <a:endParaRPr lang="en-US"/>
        </a:p>
      </dgm:t>
    </dgm:pt>
    <dgm:pt modelId="{9C97C4DE-76EC-4411-8B15-33054E37DAC4}" type="sibTrans" cxnId="{F137E5AE-04AF-4034-B253-E3C0ACF63E47}">
      <dgm:prSet/>
      <dgm:spPr/>
      <dgm:t>
        <a:bodyPr/>
        <a:lstStyle/>
        <a:p>
          <a:endParaRPr lang="en-US"/>
        </a:p>
      </dgm:t>
    </dgm:pt>
    <dgm:pt modelId="{DE99F30A-65DE-4B8E-97CD-0396329E29F5}">
      <dgm:prSet phldrT="[Text]"/>
      <dgm:spPr/>
      <dgm:t>
        <a:bodyPr/>
        <a:lstStyle/>
        <a:p>
          <a:r>
            <a:rPr lang="en-US" dirty="0">
              <a:latin typeface="Franklin Gothic Medium Cond" panose="020B0606030402020204" pitchFamily="34" charset="0"/>
            </a:rPr>
            <a:t>Pollution &amp; Energy</a:t>
          </a:r>
        </a:p>
      </dgm:t>
    </dgm:pt>
    <dgm:pt modelId="{78A0AAE5-A7D6-46FC-9A76-B336A7111FEC}" type="parTrans" cxnId="{6B7E4322-A608-49C2-94B9-3F462F6C2103}">
      <dgm:prSet/>
      <dgm:spPr/>
      <dgm:t>
        <a:bodyPr/>
        <a:lstStyle/>
        <a:p>
          <a:endParaRPr lang="en-US"/>
        </a:p>
      </dgm:t>
    </dgm:pt>
    <dgm:pt modelId="{2744B327-228D-4275-97E5-C7D15E547F45}" type="sibTrans" cxnId="{6B7E4322-A608-49C2-94B9-3F462F6C2103}">
      <dgm:prSet/>
      <dgm:spPr/>
      <dgm:t>
        <a:bodyPr/>
        <a:lstStyle/>
        <a:p>
          <a:endParaRPr lang="en-US"/>
        </a:p>
      </dgm:t>
    </dgm:pt>
    <dgm:pt modelId="{076F8890-FED1-436D-A157-0527FBCBED31}">
      <dgm:prSet phldrT="[Text]"/>
      <dgm:spPr/>
      <dgm:t>
        <a:bodyPr/>
        <a:lstStyle/>
        <a:p>
          <a:r>
            <a:rPr lang="en-US" dirty="0">
              <a:latin typeface="Franklin Gothic Medium Cond" panose="020B0606030402020204" pitchFamily="34" charset="0"/>
            </a:rPr>
            <a:t>Intl.</a:t>
          </a:r>
        </a:p>
      </dgm:t>
    </dgm:pt>
    <dgm:pt modelId="{10595698-1DA8-4A1E-AE2E-2818DFC18639}" type="parTrans" cxnId="{F74DBEA5-01F6-4BF2-84E5-2C8EC25C794C}">
      <dgm:prSet/>
      <dgm:spPr/>
      <dgm:t>
        <a:bodyPr/>
        <a:lstStyle/>
        <a:p>
          <a:endParaRPr lang="en-US"/>
        </a:p>
      </dgm:t>
    </dgm:pt>
    <dgm:pt modelId="{63B7AF2F-D6DE-4F19-BE13-A3E6A84AF7DF}" type="sibTrans" cxnId="{F74DBEA5-01F6-4BF2-84E5-2C8EC25C794C}">
      <dgm:prSet/>
      <dgm:spPr/>
      <dgm:t>
        <a:bodyPr/>
        <a:lstStyle/>
        <a:p>
          <a:endParaRPr lang="en-US"/>
        </a:p>
      </dgm:t>
    </dgm:pt>
    <dgm:pt modelId="{13F883F5-C026-4969-BF3D-E00401748E51}">
      <dgm:prSet phldrT="[Text]"/>
      <dgm:spPr/>
      <dgm:t>
        <a:bodyPr/>
        <a:lstStyle/>
        <a:p>
          <a:r>
            <a:rPr lang="en-US" dirty="0">
              <a:latin typeface="Franklin Gothic Medium Cond" panose="020B0606030402020204" pitchFamily="34" charset="0"/>
            </a:rPr>
            <a:t>Org- “about us”</a:t>
          </a:r>
          <a:br>
            <a:rPr lang="en-US" dirty="0">
              <a:latin typeface="Franklin Gothic Medium Cond" panose="020B0606030402020204" pitchFamily="34" charset="0"/>
            </a:rPr>
          </a:br>
          <a:r>
            <a:rPr lang="en-US" dirty="0">
              <a:latin typeface="Franklin Gothic Medium Cond" panose="020B0606030402020204" pitchFamily="34" charset="0"/>
            </a:rPr>
            <a:t>Treaties,</a:t>
          </a:r>
        </a:p>
      </dgm:t>
    </dgm:pt>
    <dgm:pt modelId="{2E585D9C-70D3-455D-B7C7-827B43E8B93A}" type="parTrans" cxnId="{AA1643A2-6367-4BCC-BCD7-6FAF6EB7F2EA}">
      <dgm:prSet/>
      <dgm:spPr/>
      <dgm:t>
        <a:bodyPr/>
        <a:lstStyle/>
        <a:p>
          <a:endParaRPr lang="en-US"/>
        </a:p>
      </dgm:t>
    </dgm:pt>
    <dgm:pt modelId="{DF74EC85-48E5-4F65-9629-D580479E99D4}" type="sibTrans" cxnId="{AA1643A2-6367-4BCC-BCD7-6FAF6EB7F2EA}">
      <dgm:prSet/>
      <dgm:spPr/>
      <dgm:t>
        <a:bodyPr/>
        <a:lstStyle/>
        <a:p>
          <a:endParaRPr lang="en-US"/>
        </a:p>
      </dgm:t>
    </dgm:pt>
    <dgm:pt modelId="{6ADC382B-FD38-4E9A-AFAA-F3701CC92164}">
      <dgm:prSet phldrT="[Text]"/>
      <dgm:spPr/>
      <dgm:t>
        <a:bodyPr/>
        <a:lstStyle/>
        <a:p>
          <a:r>
            <a:rPr lang="en-US" dirty="0">
              <a:latin typeface="Franklin Gothic Medium Cond" panose="020B0606030402020204" pitchFamily="34" charset="0"/>
            </a:rPr>
            <a:t>conferences</a:t>
          </a:r>
        </a:p>
      </dgm:t>
    </dgm:pt>
    <dgm:pt modelId="{95D1732B-A644-4910-A759-663D16D31CA6}" type="parTrans" cxnId="{9BCBFA37-4102-4847-8397-52E274EF33BB}">
      <dgm:prSet/>
      <dgm:spPr/>
      <dgm:t>
        <a:bodyPr/>
        <a:lstStyle/>
        <a:p>
          <a:endParaRPr lang="en-US"/>
        </a:p>
      </dgm:t>
    </dgm:pt>
    <dgm:pt modelId="{62690D4E-76DE-4376-907F-723AF335991A}" type="sibTrans" cxnId="{9BCBFA37-4102-4847-8397-52E274EF33BB}">
      <dgm:prSet/>
      <dgm:spPr/>
      <dgm:t>
        <a:bodyPr/>
        <a:lstStyle/>
        <a:p>
          <a:endParaRPr lang="en-US"/>
        </a:p>
      </dgm:t>
    </dgm:pt>
    <dgm:pt modelId="{0FAAA64A-441E-4A2D-838F-FD1D19D09A16}">
      <dgm:prSet phldrT="[Text]"/>
      <dgm:spPr/>
      <dgm:t>
        <a:bodyPr/>
        <a:lstStyle/>
        <a:p>
          <a:r>
            <a:rPr lang="en-US">
              <a:latin typeface="Franklin Gothic Medium Cond" panose="020B0606030402020204" pitchFamily="34" charset="0"/>
            </a:rPr>
            <a:t>Yearbook</a:t>
          </a:r>
          <a:endParaRPr lang="en-US" dirty="0">
            <a:latin typeface="Franklin Gothic Medium Cond" panose="020B0606030402020204" pitchFamily="34" charset="0"/>
          </a:endParaRPr>
        </a:p>
      </dgm:t>
    </dgm:pt>
    <dgm:pt modelId="{9328369C-F4D2-4140-A3F7-25D5828EB75F}" type="parTrans" cxnId="{8E55C89C-97F3-460A-9652-A836546BB758}">
      <dgm:prSet/>
      <dgm:spPr/>
      <dgm:t>
        <a:bodyPr/>
        <a:lstStyle/>
        <a:p>
          <a:endParaRPr lang="en-US"/>
        </a:p>
      </dgm:t>
    </dgm:pt>
    <dgm:pt modelId="{152811FE-F028-4701-B0F2-5DAD6890BD77}" type="sibTrans" cxnId="{8E55C89C-97F3-460A-9652-A836546BB758}">
      <dgm:prSet/>
      <dgm:spPr/>
      <dgm:t>
        <a:bodyPr/>
        <a:lstStyle/>
        <a:p>
          <a:endParaRPr lang="en-US"/>
        </a:p>
      </dgm:t>
    </dgm:pt>
    <dgm:pt modelId="{5A874887-8604-4C31-A5E8-BC394C4CD84D}">
      <dgm:prSet phldrT="[Text]"/>
      <dgm:spPr/>
      <dgm:t>
        <a:bodyPr/>
        <a:lstStyle/>
        <a:p>
          <a:r>
            <a:rPr lang="en-US" dirty="0">
              <a:latin typeface="Franklin Gothic Medium Cond" panose="020B0606030402020204" pitchFamily="34" charset="0"/>
            </a:rPr>
            <a:t>Wildlife</a:t>
          </a:r>
        </a:p>
      </dgm:t>
    </dgm:pt>
    <dgm:pt modelId="{4D5CE59A-AAD3-49BC-B398-C3386D984C9B}" type="parTrans" cxnId="{A065D955-7716-4853-BF49-8E945B4C24A6}">
      <dgm:prSet/>
      <dgm:spPr/>
      <dgm:t>
        <a:bodyPr/>
        <a:lstStyle/>
        <a:p>
          <a:endParaRPr lang="en-US"/>
        </a:p>
      </dgm:t>
    </dgm:pt>
    <dgm:pt modelId="{E7D69292-5D6F-4543-9086-F333DEDF675E}" type="sibTrans" cxnId="{A065D955-7716-4853-BF49-8E945B4C24A6}">
      <dgm:prSet/>
      <dgm:spPr/>
      <dgm:t>
        <a:bodyPr/>
        <a:lstStyle/>
        <a:p>
          <a:endParaRPr lang="en-US"/>
        </a:p>
      </dgm:t>
    </dgm:pt>
    <dgm:pt modelId="{138B7A69-5420-463E-A8AA-1B118DFCD5EE}">
      <dgm:prSet phldrT="[Text]"/>
      <dgm:spPr/>
      <dgm:t>
        <a:bodyPr/>
        <a:lstStyle/>
        <a:p>
          <a:r>
            <a:rPr lang="en-US" dirty="0">
              <a:latin typeface="Franklin Gothic Medium Cond" panose="020B0606030402020204" pitchFamily="34" charset="0"/>
            </a:rPr>
            <a:t>Flora Fauna</a:t>
          </a:r>
        </a:p>
      </dgm:t>
    </dgm:pt>
    <dgm:pt modelId="{6F4DDC85-5F0B-4D90-A409-386C94044E69}" type="parTrans" cxnId="{5F4A63C9-2562-43AA-8CF2-AA2C2CB3C044}">
      <dgm:prSet/>
      <dgm:spPr/>
      <dgm:t>
        <a:bodyPr/>
        <a:lstStyle/>
        <a:p>
          <a:endParaRPr lang="en-US"/>
        </a:p>
      </dgm:t>
    </dgm:pt>
    <dgm:pt modelId="{7D3770AC-06A2-42AE-A508-A87F4571B12A}" type="sibTrans" cxnId="{5F4A63C9-2562-43AA-8CF2-AA2C2CB3C044}">
      <dgm:prSet/>
      <dgm:spPr/>
      <dgm:t>
        <a:bodyPr/>
        <a:lstStyle/>
        <a:p>
          <a:endParaRPr lang="en-US"/>
        </a:p>
      </dgm:t>
    </dgm:pt>
    <dgm:pt modelId="{96090AE2-0921-42D6-BB29-BD0F8B9EEC74}">
      <dgm:prSet phldrT="[Text]"/>
      <dgm:spPr/>
      <dgm:t>
        <a:bodyPr/>
        <a:lstStyle/>
        <a:p>
          <a:r>
            <a:rPr lang="en-US" dirty="0">
              <a:latin typeface="Franklin Gothic Medium Cond" panose="020B0606030402020204" pitchFamily="34" charset="0"/>
            </a:rPr>
            <a:t>parks, sanctuaries</a:t>
          </a:r>
        </a:p>
      </dgm:t>
    </dgm:pt>
    <dgm:pt modelId="{CAF074D2-F595-40E9-AD86-A73FA4E874FD}" type="parTrans" cxnId="{126BC54D-328F-4679-A487-6C2EFF77020E}">
      <dgm:prSet/>
      <dgm:spPr/>
      <dgm:t>
        <a:bodyPr/>
        <a:lstStyle/>
        <a:p>
          <a:endParaRPr lang="en-US"/>
        </a:p>
      </dgm:t>
    </dgm:pt>
    <dgm:pt modelId="{270DF8DC-C2AC-49CC-8B58-76B9A6E130A3}" type="sibTrans" cxnId="{126BC54D-328F-4679-A487-6C2EFF77020E}">
      <dgm:prSet/>
      <dgm:spPr/>
      <dgm:t>
        <a:bodyPr/>
        <a:lstStyle/>
        <a:p>
          <a:endParaRPr lang="en-US"/>
        </a:p>
      </dgm:t>
    </dgm:pt>
    <dgm:pt modelId="{AFFB0A2E-1F53-4353-91BF-0F108FA62351}">
      <dgm:prSet phldrT="[Text]"/>
      <dgm:spPr/>
      <dgm:t>
        <a:bodyPr/>
        <a:lstStyle/>
        <a:p>
          <a:r>
            <a:rPr lang="en-US" dirty="0">
              <a:latin typeface="Franklin Gothic Medium Cond" panose="020B0606030402020204" pitchFamily="34" charset="0"/>
            </a:rPr>
            <a:t>Eco. Succession</a:t>
          </a:r>
        </a:p>
      </dgm:t>
    </dgm:pt>
    <dgm:pt modelId="{B77A3642-C76B-40C4-AB44-0163448F92C9}" type="parTrans" cxnId="{D2BA01EF-D3FB-4176-8F12-547D9A287285}">
      <dgm:prSet/>
      <dgm:spPr/>
      <dgm:t>
        <a:bodyPr/>
        <a:lstStyle/>
        <a:p>
          <a:endParaRPr lang="en-US"/>
        </a:p>
      </dgm:t>
    </dgm:pt>
    <dgm:pt modelId="{86A8D88A-7981-44CC-BDD0-2B442EC5F55F}" type="sibTrans" cxnId="{D2BA01EF-D3FB-4176-8F12-547D9A287285}">
      <dgm:prSet/>
      <dgm:spPr/>
      <dgm:t>
        <a:bodyPr/>
        <a:lstStyle/>
        <a:p>
          <a:endParaRPr lang="en-US"/>
        </a:p>
      </dgm:t>
    </dgm:pt>
    <dgm:pt modelId="{BA319EA1-28CC-498A-9859-CC3637C58970}">
      <dgm:prSet phldrT="[Text]"/>
      <dgm:spPr/>
      <dgm:t>
        <a:bodyPr/>
        <a:lstStyle/>
        <a:p>
          <a:r>
            <a:rPr lang="en-US" dirty="0">
              <a:latin typeface="Franklin Gothic Medium Cond" panose="020B0606030402020204" pitchFamily="34" charset="0"/>
            </a:rPr>
            <a:t>Food chain/web….</a:t>
          </a:r>
        </a:p>
      </dgm:t>
    </dgm:pt>
    <dgm:pt modelId="{DD341F5E-9A3B-43BD-89CB-009A049C6CC5}" type="parTrans" cxnId="{2DFC736B-A2A9-4158-8A3C-E72574226426}">
      <dgm:prSet/>
      <dgm:spPr/>
      <dgm:t>
        <a:bodyPr/>
        <a:lstStyle/>
        <a:p>
          <a:endParaRPr lang="en-US"/>
        </a:p>
      </dgm:t>
    </dgm:pt>
    <dgm:pt modelId="{9DE0175D-81AC-4FE1-9736-7C88737765BA}" type="sibTrans" cxnId="{2DFC736B-A2A9-4158-8A3C-E72574226426}">
      <dgm:prSet/>
      <dgm:spPr/>
      <dgm:t>
        <a:bodyPr/>
        <a:lstStyle/>
        <a:p>
          <a:endParaRPr lang="en-US"/>
        </a:p>
      </dgm:t>
    </dgm:pt>
    <dgm:pt modelId="{9CA6901F-DCF2-4990-8E5C-73981B591BB7}">
      <dgm:prSet/>
      <dgm:spPr/>
      <dgm:t>
        <a:bodyPr/>
        <a:lstStyle/>
        <a:p>
          <a:r>
            <a:rPr lang="en-US" dirty="0">
              <a:latin typeface="Franklin Gothic Medium Cond" panose="020B0606030402020204" pitchFamily="34" charset="0"/>
            </a:rPr>
            <a:t>Nuisance</a:t>
          </a:r>
        </a:p>
      </dgm:t>
    </dgm:pt>
    <dgm:pt modelId="{1290DC1B-658E-471C-A7DC-5BBA91749F1A}" type="parTrans" cxnId="{9BEB3DE6-F163-4E03-8257-FA2DF9F9E2B1}">
      <dgm:prSet/>
      <dgm:spPr/>
      <dgm:t>
        <a:bodyPr/>
        <a:lstStyle/>
        <a:p>
          <a:endParaRPr lang="en-US"/>
        </a:p>
      </dgm:t>
    </dgm:pt>
    <dgm:pt modelId="{A937D992-CE34-4FA1-8284-55BA5C018978}" type="sibTrans" cxnId="{9BEB3DE6-F163-4E03-8257-FA2DF9F9E2B1}">
      <dgm:prSet/>
      <dgm:spPr/>
      <dgm:t>
        <a:bodyPr/>
        <a:lstStyle/>
        <a:p>
          <a:endParaRPr lang="en-US"/>
        </a:p>
      </dgm:t>
    </dgm:pt>
    <dgm:pt modelId="{6644210D-AACE-4635-A471-A2EB97ACA173}">
      <dgm:prSet/>
      <dgm:spPr/>
      <dgm:t>
        <a:bodyPr/>
        <a:lstStyle/>
        <a:p>
          <a:r>
            <a:rPr lang="en-US" dirty="0">
              <a:latin typeface="Franklin Gothic Medium Cond" panose="020B0606030402020204" pitchFamily="34" charset="0"/>
            </a:rPr>
            <a:t>Research</a:t>
          </a:r>
        </a:p>
      </dgm:t>
    </dgm:pt>
    <dgm:pt modelId="{4FFA35D1-4C9E-41DE-9FBA-A994BFE99701}" type="parTrans" cxnId="{D8846030-AAF8-4DA5-B340-D472986ED9C5}">
      <dgm:prSet/>
      <dgm:spPr/>
      <dgm:t>
        <a:bodyPr/>
        <a:lstStyle/>
        <a:p>
          <a:endParaRPr lang="en-US"/>
        </a:p>
      </dgm:t>
    </dgm:pt>
    <dgm:pt modelId="{7EBF64E4-BF94-43F6-A852-5EF7DB84CD31}" type="sibTrans" cxnId="{D8846030-AAF8-4DA5-B340-D472986ED9C5}">
      <dgm:prSet/>
      <dgm:spPr/>
      <dgm:t>
        <a:bodyPr/>
        <a:lstStyle/>
        <a:p>
          <a:endParaRPr lang="en-US"/>
        </a:p>
      </dgm:t>
    </dgm:pt>
    <dgm:pt modelId="{82A38848-5B6F-41B1-BE52-A13AC0F25107}" type="pres">
      <dgm:prSet presAssocID="{2BEA6B80-A909-4AD0-AF59-322E3CB47B45}" presName="Name0" presStyleCnt="0">
        <dgm:presLayoutVars>
          <dgm:chMax/>
          <dgm:chPref/>
          <dgm:dir/>
          <dgm:animLvl val="lvl"/>
          <dgm:resizeHandles val="exact"/>
        </dgm:presLayoutVars>
      </dgm:prSet>
      <dgm:spPr/>
    </dgm:pt>
    <dgm:pt modelId="{E813B1E7-6AC7-4380-A15A-811A4EB3FE26}" type="pres">
      <dgm:prSet presAssocID="{076F8890-FED1-436D-A157-0527FBCBED31}" presName="composite" presStyleCnt="0"/>
      <dgm:spPr/>
    </dgm:pt>
    <dgm:pt modelId="{BE81CD5E-58E4-4D2F-93E3-7C5F3AA3EC31}" type="pres">
      <dgm:prSet presAssocID="{076F8890-FED1-436D-A157-0527FBCBED31}" presName="Image" presStyleLbl="alignNode1" presStyleIdx="0" presStyleCnt="5"/>
      <dgm:spPr>
        <a:blipFill rotWithShape="1">
          <a:blip xmlns:r="http://schemas.openxmlformats.org/officeDocument/2006/relationships" r:embed="rId1"/>
          <a:stretch>
            <a:fillRect/>
          </a:stretch>
        </a:blipFill>
      </dgm:spPr>
    </dgm:pt>
    <dgm:pt modelId="{DFA859DF-1DE6-49AE-B40D-2DAED3E0E1FD}" type="pres">
      <dgm:prSet presAssocID="{076F8890-FED1-436D-A157-0527FBCBED31}" presName="Accent" presStyleLbl="parChTrans1D1" presStyleIdx="0" presStyleCnt="5"/>
      <dgm:spPr/>
    </dgm:pt>
    <dgm:pt modelId="{1E80B559-9F39-4AFB-8ADA-44F2DFAF5CFC}" type="pres">
      <dgm:prSet presAssocID="{076F8890-FED1-436D-A157-0527FBCBED31}" presName="Parent" presStyleLbl="revTx" presStyleIdx="0" presStyleCnt="5">
        <dgm:presLayoutVars>
          <dgm:chMax val="0"/>
          <dgm:chPref val="0"/>
          <dgm:bulletEnabled val="1"/>
        </dgm:presLayoutVars>
      </dgm:prSet>
      <dgm:spPr/>
    </dgm:pt>
    <dgm:pt modelId="{D71B04F4-BAED-47F0-92A7-3C6FF6C6B875}" type="pres">
      <dgm:prSet presAssocID="{63B7AF2F-D6DE-4F19-BE13-A3E6A84AF7DF}" presName="sibTrans" presStyleCnt="0"/>
      <dgm:spPr/>
    </dgm:pt>
    <dgm:pt modelId="{13AFD487-DCDB-4B1D-AE78-B0D07EAE0287}" type="pres">
      <dgm:prSet presAssocID="{25FE3997-32BA-488E-BAFE-DCC3C5FA9D84}" presName="composite" presStyleCnt="0"/>
      <dgm:spPr/>
    </dgm:pt>
    <dgm:pt modelId="{A8AEF71B-6013-4D01-A0FC-459F059B3A03}" type="pres">
      <dgm:prSet presAssocID="{25FE3997-32BA-488E-BAFE-DCC3C5FA9D84}" presName="Image" presStyleLbl="alignNode1" presStyleIdx="1" presStyleCnt="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361B9B61-4E36-45C5-9834-335DF9BF3B3F}" type="pres">
      <dgm:prSet presAssocID="{25FE3997-32BA-488E-BAFE-DCC3C5FA9D84}" presName="Accent" presStyleLbl="parChTrans1D1" presStyleIdx="1" presStyleCnt="5"/>
      <dgm:spPr/>
    </dgm:pt>
    <dgm:pt modelId="{4CF86977-CD5D-416F-B0F9-1263C0204984}" type="pres">
      <dgm:prSet presAssocID="{25FE3997-32BA-488E-BAFE-DCC3C5FA9D84}" presName="Parent" presStyleLbl="revTx" presStyleIdx="1" presStyleCnt="5">
        <dgm:presLayoutVars>
          <dgm:chMax val="0"/>
          <dgm:chPref val="0"/>
          <dgm:bulletEnabled val="1"/>
        </dgm:presLayoutVars>
      </dgm:prSet>
      <dgm:spPr/>
    </dgm:pt>
    <dgm:pt modelId="{D73B786A-253D-42C1-8190-7C1DD22146D8}" type="pres">
      <dgm:prSet presAssocID="{012F63A7-AF69-433B-B26A-251205535555}" presName="sibTrans" presStyleCnt="0"/>
      <dgm:spPr/>
    </dgm:pt>
    <dgm:pt modelId="{15408573-C5F1-4F99-8FCA-BCF5C429C325}" type="pres">
      <dgm:prSet presAssocID="{5A874887-8604-4C31-A5E8-BC394C4CD84D}" presName="composite" presStyleCnt="0"/>
      <dgm:spPr/>
    </dgm:pt>
    <dgm:pt modelId="{046071A5-D147-4F98-B3B4-DDD7607281F8}" type="pres">
      <dgm:prSet presAssocID="{5A874887-8604-4C31-A5E8-BC394C4CD84D}" presName="Image" presStyleLbl="alignNode1" presStyleIdx="2" presStyleCnt="5"/>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19157587-EAB1-4D02-BEEA-8B57F8492E35}" type="pres">
      <dgm:prSet presAssocID="{5A874887-8604-4C31-A5E8-BC394C4CD84D}" presName="Accent" presStyleLbl="parChTrans1D1" presStyleIdx="2" presStyleCnt="5"/>
      <dgm:spPr/>
    </dgm:pt>
    <dgm:pt modelId="{B8433F0E-E96D-4FAD-8E04-56227BF56913}" type="pres">
      <dgm:prSet presAssocID="{5A874887-8604-4C31-A5E8-BC394C4CD84D}" presName="Parent" presStyleLbl="revTx" presStyleIdx="2" presStyleCnt="5">
        <dgm:presLayoutVars>
          <dgm:chMax val="0"/>
          <dgm:chPref val="0"/>
          <dgm:bulletEnabled val="1"/>
        </dgm:presLayoutVars>
      </dgm:prSet>
      <dgm:spPr/>
    </dgm:pt>
    <dgm:pt modelId="{A9DA460E-B3C8-448E-BAD7-51025C84F58D}" type="pres">
      <dgm:prSet presAssocID="{E7D69292-5D6F-4543-9086-F333DEDF675E}" presName="sibTrans" presStyleCnt="0"/>
      <dgm:spPr/>
    </dgm:pt>
    <dgm:pt modelId="{54D0A4BB-BB24-4068-A9E3-07EA313A8386}" type="pres">
      <dgm:prSet presAssocID="{DE99F30A-65DE-4B8E-97CD-0396329E29F5}" presName="composite" presStyleCnt="0"/>
      <dgm:spPr/>
    </dgm:pt>
    <dgm:pt modelId="{D405E0AB-6BCA-4073-9F40-0337CD7EE29D}" type="pres">
      <dgm:prSet presAssocID="{DE99F30A-65DE-4B8E-97CD-0396329E29F5}" presName="Image" presStyleLbl="alignNode1" presStyleIdx="3" presStyleCnt="5"/>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973F6C15-14AA-4AB5-A9CF-D56E7667506B}" type="pres">
      <dgm:prSet presAssocID="{DE99F30A-65DE-4B8E-97CD-0396329E29F5}" presName="Accent" presStyleLbl="parChTrans1D1" presStyleIdx="3" presStyleCnt="5"/>
      <dgm:spPr/>
    </dgm:pt>
    <dgm:pt modelId="{50573263-CE3C-4FB4-BE68-0A6FB7DAF30D}" type="pres">
      <dgm:prSet presAssocID="{DE99F30A-65DE-4B8E-97CD-0396329E29F5}" presName="Parent" presStyleLbl="revTx" presStyleIdx="3" presStyleCnt="5">
        <dgm:presLayoutVars>
          <dgm:chMax val="0"/>
          <dgm:chPref val="0"/>
          <dgm:bulletEnabled val="1"/>
        </dgm:presLayoutVars>
      </dgm:prSet>
      <dgm:spPr/>
    </dgm:pt>
    <dgm:pt modelId="{2B4B572D-293B-4A46-BF46-EFCB54D7FFFE}" type="pres">
      <dgm:prSet presAssocID="{2744B327-228D-4275-97E5-C7D15E547F45}" presName="sibTrans" presStyleCnt="0"/>
      <dgm:spPr/>
    </dgm:pt>
    <dgm:pt modelId="{04E876A7-ED8A-42AC-B3AA-944176B96CCB}" type="pres">
      <dgm:prSet presAssocID="{2A29B3A9-FC4C-4848-83F3-9634B06C3521}" presName="composite" presStyleCnt="0"/>
      <dgm:spPr/>
    </dgm:pt>
    <dgm:pt modelId="{0E30300B-C257-47D7-A8E2-E7EB43CB896B}" type="pres">
      <dgm:prSet presAssocID="{2A29B3A9-FC4C-4848-83F3-9634B06C3521}" presName="Image" presStyleLbl="alignNode1" presStyleIdx="4" presStyleCnt="5"/>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9A4484A7-A388-4CAA-A38E-4F1AFC07B352}" type="pres">
      <dgm:prSet presAssocID="{2A29B3A9-FC4C-4848-83F3-9634B06C3521}" presName="Accent" presStyleLbl="parChTrans1D1" presStyleIdx="4" presStyleCnt="5"/>
      <dgm:spPr/>
    </dgm:pt>
    <dgm:pt modelId="{72E6C87B-F424-4DAC-A188-55F271697A3F}" type="pres">
      <dgm:prSet presAssocID="{2A29B3A9-FC4C-4848-83F3-9634B06C3521}" presName="Parent" presStyleLbl="revTx" presStyleIdx="4" presStyleCnt="5">
        <dgm:presLayoutVars>
          <dgm:chMax val="0"/>
          <dgm:chPref val="0"/>
          <dgm:bulletEnabled val="1"/>
        </dgm:presLayoutVars>
      </dgm:prSet>
      <dgm:spPr/>
    </dgm:pt>
  </dgm:ptLst>
  <dgm:cxnLst>
    <dgm:cxn modelId="{4C4D3CA5-8C8C-41DC-8E2F-18DD8623761E}" type="presOf" srcId="{BA319EA1-28CC-498A-9859-CC3637C58970}" destId="{72E6C87B-F424-4DAC-A188-55F271697A3F}" srcOrd="0" destOrd="2" presId="urn:microsoft.com/office/officeart/2008/layout/PictureLineup"/>
    <dgm:cxn modelId="{80505651-2C35-430B-A4FA-9EC599BD3965}" type="presOf" srcId="{0FAAA64A-441E-4A2D-838F-FD1D19D09A16}" destId="{4CF86977-CD5D-416F-B0F9-1263C0204984}" srcOrd="0" destOrd="1" presId="urn:microsoft.com/office/officeart/2008/layout/PictureLineup"/>
    <dgm:cxn modelId="{7F1EA636-08D1-48E4-AC14-EFF8329D3B21}" type="presOf" srcId="{13AB3FE3-23F1-460D-B850-B9D90D15124F}" destId="{4CF86977-CD5D-416F-B0F9-1263C0204984}" srcOrd="0" destOrd="2" presId="urn:microsoft.com/office/officeart/2008/layout/PictureLineup"/>
    <dgm:cxn modelId="{EE9CD17C-A928-49BB-BF02-78DDF6BD53C0}" type="presOf" srcId="{6644210D-AACE-4635-A471-A2EB97ACA173}" destId="{50573263-CE3C-4FB4-BE68-0A6FB7DAF30D}" srcOrd="0" destOrd="2" presId="urn:microsoft.com/office/officeart/2008/layout/PictureLineup"/>
    <dgm:cxn modelId="{F137E5AE-04AF-4034-B253-E3C0ACF63E47}" srcId="{25FE3997-32BA-488E-BAFE-DCC3C5FA9D84}" destId="{13AB3FE3-23F1-460D-B850-B9D90D15124F}" srcOrd="1" destOrd="0" parTransId="{17432644-FE9B-450C-B8C3-83FFCA6F0164}" sibTransId="{9C97C4DE-76EC-4411-8B15-33054E37DAC4}"/>
    <dgm:cxn modelId="{9BCBFA37-4102-4847-8397-52E274EF33BB}" srcId="{076F8890-FED1-436D-A157-0527FBCBED31}" destId="{6ADC382B-FD38-4E9A-AFAA-F3701CC92164}" srcOrd="1" destOrd="0" parTransId="{95D1732B-A644-4910-A759-663D16D31CA6}" sibTransId="{62690D4E-76DE-4376-907F-723AF335991A}"/>
    <dgm:cxn modelId="{D2BA01EF-D3FB-4176-8F12-547D9A287285}" srcId="{2A29B3A9-FC4C-4848-83F3-9634B06C3521}" destId="{AFFB0A2E-1F53-4353-91BF-0F108FA62351}" srcOrd="0" destOrd="0" parTransId="{B77A3642-C76B-40C4-AB44-0163448F92C9}" sibTransId="{86A8D88A-7981-44CC-BDD0-2B442EC5F55F}"/>
    <dgm:cxn modelId="{7FAE7B80-58A3-4279-91B8-AB7F0ED74899}" type="presOf" srcId="{2A29B3A9-FC4C-4848-83F3-9634B06C3521}" destId="{72E6C87B-F424-4DAC-A188-55F271697A3F}" srcOrd="0" destOrd="0" presId="urn:microsoft.com/office/officeart/2008/layout/PictureLineup"/>
    <dgm:cxn modelId="{21C2F920-9E3B-4168-B1DD-D3A09DDADA6A}" type="presOf" srcId="{076F8890-FED1-436D-A157-0527FBCBED31}" destId="{1E80B559-9F39-4AFB-8ADA-44F2DFAF5CFC}" srcOrd="0" destOrd="0" presId="urn:microsoft.com/office/officeart/2008/layout/PictureLineup"/>
    <dgm:cxn modelId="{F74DBEA5-01F6-4BF2-84E5-2C8EC25C794C}" srcId="{2BEA6B80-A909-4AD0-AF59-322E3CB47B45}" destId="{076F8890-FED1-436D-A157-0527FBCBED31}" srcOrd="0" destOrd="0" parTransId="{10595698-1DA8-4A1E-AE2E-2818DFC18639}" sibTransId="{63B7AF2F-D6DE-4F19-BE13-A3E6A84AF7DF}"/>
    <dgm:cxn modelId="{663CF745-6B7D-4224-9C00-CB80EC5EE53A}" type="presOf" srcId="{6ADC382B-FD38-4E9A-AFAA-F3701CC92164}" destId="{1E80B559-9F39-4AFB-8ADA-44F2DFAF5CFC}" srcOrd="0" destOrd="2" presId="urn:microsoft.com/office/officeart/2008/layout/PictureLineup"/>
    <dgm:cxn modelId="{37E2A7CB-8596-4625-9AD8-51CDDC4C6D22}" type="presOf" srcId="{2BEA6B80-A909-4AD0-AF59-322E3CB47B45}" destId="{82A38848-5B6F-41B1-BE52-A13AC0F25107}" srcOrd="0" destOrd="0" presId="urn:microsoft.com/office/officeart/2008/layout/PictureLineup"/>
    <dgm:cxn modelId="{5F4A63C9-2562-43AA-8CF2-AA2C2CB3C044}" srcId="{5A874887-8604-4C31-A5E8-BC394C4CD84D}" destId="{138B7A69-5420-463E-A8AA-1B118DFCD5EE}" srcOrd="0" destOrd="0" parTransId="{6F4DDC85-5F0B-4D90-A409-386C94044E69}" sibTransId="{7D3770AC-06A2-42AE-A508-A87F4571B12A}"/>
    <dgm:cxn modelId="{06E6D399-7113-4D2C-BEDC-1C9A8BF2C44D}" type="presOf" srcId="{5A874887-8604-4C31-A5E8-BC394C4CD84D}" destId="{B8433F0E-E96D-4FAD-8E04-56227BF56913}" srcOrd="0" destOrd="0" presId="urn:microsoft.com/office/officeart/2008/layout/PictureLineup"/>
    <dgm:cxn modelId="{2DFC736B-A2A9-4158-8A3C-E72574226426}" srcId="{2A29B3A9-FC4C-4848-83F3-9634B06C3521}" destId="{BA319EA1-28CC-498A-9859-CC3637C58970}" srcOrd="1" destOrd="0" parTransId="{DD341F5E-9A3B-43BD-89CB-009A049C6CC5}" sibTransId="{9DE0175D-81AC-4FE1-9736-7C88737765BA}"/>
    <dgm:cxn modelId="{C3774DBA-4250-4944-A07D-B48FD5C425E4}" type="presOf" srcId="{138B7A69-5420-463E-A8AA-1B118DFCD5EE}" destId="{B8433F0E-E96D-4FAD-8E04-56227BF56913}" srcOrd="0" destOrd="1" presId="urn:microsoft.com/office/officeart/2008/layout/PictureLineup"/>
    <dgm:cxn modelId="{A065D955-7716-4853-BF49-8E945B4C24A6}" srcId="{2BEA6B80-A909-4AD0-AF59-322E3CB47B45}" destId="{5A874887-8604-4C31-A5E8-BC394C4CD84D}" srcOrd="2" destOrd="0" parTransId="{4D5CE59A-AAD3-49BC-B398-C3386D984C9B}" sibTransId="{E7D69292-5D6F-4543-9086-F333DEDF675E}"/>
    <dgm:cxn modelId="{3E149E65-3157-4E1C-AD2B-903EF71CF818}" srcId="{2BEA6B80-A909-4AD0-AF59-322E3CB47B45}" destId="{2A29B3A9-FC4C-4848-83F3-9634B06C3521}" srcOrd="4" destOrd="0" parTransId="{6BE28FF9-DD8E-4FEC-9362-916B842F00EE}" sibTransId="{82699F13-2B4B-493B-9E17-12B53BE4BBEF}"/>
    <dgm:cxn modelId="{911A58C4-80D6-489C-8459-216E9D64A0EA}" srcId="{2BEA6B80-A909-4AD0-AF59-322E3CB47B45}" destId="{25FE3997-32BA-488E-BAFE-DCC3C5FA9D84}" srcOrd="1" destOrd="0" parTransId="{AC57B238-7763-49D6-9616-73037309B8F1}" sibTransId="{012F63A7-AF69-433B-B26A-251205535555}"/>
    <dgm:cxn modelId="{126BC54D-328F-4679-A487-6C2EFF77020E}" srcId="{5A874887-8604-4C31-A5E8-BC394C4CD84D}" destId="{96090AE2-0921-42D6-BB29-BD0F8B9EEC74}" srcOrd="1" destOrd="0" parTransId="{CAF074D2-F595-40E9-AD86-A73FA4E874FD}" sibTransId="{270DF8DC-C2AC-49CC-8B58-76B9A6E130A3}"/>
    <dgm:cxn modelId="{AA1643A2-6367-4BCC-BCD7-6FAF6EB7F2EA}" srcId="{076F8890-FED1-436D-A157-0527FBCBED31}" destId="{13F883F5-C026-4969-BF3D-E00401748E51}" srcOrd="0" destOrd="0" parTransId="{2E585D9C-70D3-455D-B7C7-827B43E8B93A}" sibTransId="{DF74EC85-48E5-4F65-9629-D580479E99D4}"/>
    <dgm:cxn modelId="{4106E5BD-4324-4F0D-B072-193A07908CFA}" type="presOf" srcId="{25FE3997-32BA-488E-BAFE-DCC3C5FA9D84}" destId="{4CF86977-CD5D-416F-B0F9-1263C0204984}" srcOrd="0" destOrd="0" presId="urn:microsoft.com/office/officeart/2008/layout/PictureLineup"/>
    <dgm:cxn modelId="{9BEB3DE6-F163-4E03-8257-FA2DF9F9E2B1}" srcId="{DE99F30A-65DE-4B8E-97CD-0396329E29F5}" destId="{9CA6901F-DCF2-4990-8E5C-73981B591BB7}" srcOrd="0" destOrd="0" parTransId="{1290DC1B-658E-471C-A7DC-5BBA91749F1A}" sibTransId="{A937D992-CE34-4FA1-8284-55BA5C018978}"/>
    <dgm:cxn modelId="{67216505-BFA9-4F7F-9EC0-232F88B8676C}" type="presOf" srcId="{96090AE2-0921-42D6-BB29-BD0F8B9EEC74}" destId="{B8433F0E-E96D-4FAD-8E04-56227BF56913}" srcOrd="0" destOrd="2" presId="urn:microsoft.com/office/officeart/2008/layout/PictureLineup"/>
    <dgm:cxn modelId="{6B7E4322-A608-49C2-94B9-3F462F6C2103}" srcId="{2BEA6B80-A909-4AD0-AF59-322E3CB47B45}" destId="{DE99F30A-65DE-4B8E-97CD-0396329E29F5}" srcOrd="3" destOrd="0" parTransId="{78A0AAE5-A7D6-46FC-9A76-B336A7111FEC}" sibTransId="{2744B327-228D-4275-97E5-C7D15E547F45}"/>
    <dgm:cxn modelId="{3E18F535-0CE6-4C3F-AAFD-6B8B00CB3B39}" type="presOf" srcId="{13F883F5-C026-4969-BF3D-E00401748E51}" destId="{1E80B559-9F39-4AFB-8ADA-44F2DFAF5CFC}" srcOrd="0" destOrd="1" presId="urn:microsoft.com/office/officeart/2008/layout/PictureLineup"/>
    <dgm:cxn modelId="{D8846030-AAF8-4DA5-B340-D472986ED9C5}" srcId="{DE99F30A-65DE-4B8E-97CD-0396329E29F5}" destId="{6644210D-AACE-4635-A471-A2EB97ACA173}" srcOrd="1" destOrd="0" parTransId="{4FFA35D1-4C9E-41DE-9FBA-A994BFE99701}" sibTransId="{7EBF64E4-BF94-43F6-A852-5EF7DB84CD31}"/>
    <dgm:cxn modelId="{9AB5B91E-74A4-479C-AE9A-4B81F64F1818}" type="presOf" srcId="{AFFB0A2E-1F53-4353-91BF-0F108FA62351}" destId="{72E6C87B-F424-4DAC-A188-55F271697A3F}" srcOrd="0" destOrd="1" presId="urn:microsoft.com/office/officeart/2008/layout/PictureLineup"/>
    <dgm:cxn modelId="{8E55C89C-97F3-460A-9652-A836546BB758}" srcId="{25FE3997-32BA-488E-BAFE-DCC3C5FA9D84}" destId="{0FAAA64A-441E-4A2D-838F-FD1D19D09A16}" srcOrd="0" destOrd="0" parTransId="{9328369C-F4D2-4140-A3F7-25D5828EB75F}" sibTransId="{152811FE-F028-4701-B0F2-5DAD6890BD77}"/>
    <dgm:cxn modelId="{B14D2883-817B-48B7-9A97-69F4B8BBBF79}" type="presOf" srcId="{DE99F30A-65DE-4B8E-97CD-0396329E29F5}" destId="{50573263-CE3C-4FB4-BE68-0A6FB7DAF30D}" srcOrd="0" destOrd="0" presId="urn:microsoft.com/office/officeart/2008/layout/PictureLineup"/>
    <dgm:cxn modelId="{4FBBA953-36D8-4B0A-9207-AE9148F85596}" type="presOf" srcId="{9CA6901F-DCF2-4990-8E5C-73981B591BB7}" destId="{50573263-CE3C-4FB4-BE68-0A6FB7DAF30D}" srcOrd="0" destOrd="1" presId="urn:microsoft.com/office/officeart/2008/layout/PictureLineup"/>
    <dgm:cxn modelId="{F26262D3-D805-4835-A9DD-04747E64CDCD}" type="presParOf" srcId="{82A38848-5B6F-41B1-BE52-A13AC0F25107}" destId="{E813B1E7-6AC7-4380-A15A-811A4EB3FE26}" srcOrd="0" destOrd="0" presId="urn:microsoft.com/office/officeart/2008/layout/PictureLineup"/>
    <dgm:cxn modelId="{4B68E042-EBE6-4C28-91A6-C4E6FCE6ED42}" type="presParOf" srcId="{E813B1E7-6AC7-4380-A15A-811A4EB3FE26}" destId="{BE81CD5E-58E4-4D2F-93E3-7C5F3AA3EC31}" srcOrd="0" destOrd="0" presId="urn:microsoft.com/office/officeart/2008/layout/PictureLineup"/>
    <dgm:cxn modelId="{10C5D540-521A-4E96-AF18-684BC80B8BD2}" type="presParOf" srcId="{E813B1E7-6AC7-4380-A15A-811A4EB3FE26}" destId="{DFA859DF-1DE6-49AE-B40D-2DAED3E0E1FD}" srcOrd="1" destOrd="0" presId="urn:microsoft.com/office/officeart/2008/layout/PictureLineup"/>
    <dgm:cxn modelId="{C4E1C3D1-E0EA-47CB-B618-15858AEF302E}" type="presParOf" srcId="{E813B1E7-6AC7-4380-A15A-811A4EB3FE26}" destId="{1E80B559-9F39-4AFB-8ADA-44F2DFAF5CFC}" srcOrd="2" destOrd="0" presId="urn:microsoft.com/office/officeart/2008/layout/PictureLineup"/>
    <dgm:cxn modelId="{3F40842E-8534-42A7-A8BD-07336E0299D6}" type="presParOf" srcId="{82A38848-5B6F-41B1-BE52-A13AC0F25107}" destId="{D71B04F4-BAED-47F0-92A7-3C6FF6C6B875}" srcOrd="1" destOrd="0" presId="urn:microsoft.com/office/officeart/2008/layout/PictureLineup"/>
    <dgm:cxn modelId="{D422F618-F65F-4AEB-A3EE-6226286DF44B}" type="presParOf" srcId="{82A38848-5B6F-41B1-BE52-A13AC0F25107}" destId="{13AFD487-DCDB-4B1D-AE78-B0D07EAE0287}" srcOrd="2" destOrd="0" presId="urn:microsoft.com/office/officeart/2008/layout/PictureLineup"/>
    <dgm:cxn modelId="{6B48EEE1-881E-4CA2-8AC2-CA35BCD8AA65}" type="presParOf" srcId="{13AFD487-DCDB-4B1D-AE78-B0D07EAE0287}" destId="{A8AEF71B-6013-4D01-A0FC-459F059B3A03}" srcOrd="0" destOrd="0" presId="urn:microsoft.com/office/officeart/2008/layout/PictureLineup"/>
    <dgm:cxn modelId="{903D5D7A-563B-4934-ABCB-E0ED5E07131F}" type="presParOf" srcId="{13AFD487-DCDB-4B1D-AE78-B0D07EAE0287}" destId="{361B9B61-4E36-45C5-9834-335DF9BF3B3F}" srcOrd="1" destOrd="0" presId="urn:microsoft.com/office/officeart/2008/layout/PictureLineup"/>
    <dgm:cxn modelId="{C9D64F2F-8742-4BAA-8A3A-F6D92F2FC2F1}" type="presParOf" srcId="{13AFD487-DCDB-4B1D-AE78-B0D07EAE0287}" destId="{4CF86977-CD5D-416F-B0F9-1263C0204984}" srcOrd="2" destOrd="0" presId="urn:microsoft.com/office/officeart/2008/layout/PictureLineup"/>
    <dgm:cxn modelId="{4FDA162F-3CE0-4B90-B53F-DC4C67FD4DDC}" type="presParOf" srcId="{82A38848-5B6F-41B1-BE52-A13AC0F25107}" destId="{D73B786A-253D-42C1-8190-7C1DD22146D8}" srcOrd="3" destOrd="0" presId="urn:microsoft.com/office/officeart/2008/layout/PictureLineup"/>
    <dgm:cxn modelId="{C3DCE209-CDA3-4971-8488-0FC9FEE69B1A}" type="presParOf" srcId="{82A38848-5B6F-41B1-BE52-A13AC0F25107}" destId="{15408573-C5F1-4F99-8FCA-BCF5C429C325}" srcOrd="4" destOrd="0" presId="urn:microsoft.com/office/officeart/2008/layout/PictureLineup"/>
    <dgm:cxn modelId="{7045E5EB-DC43-4978-9BCC-23014B4C56E8}" type="presParOf" srcId="{15408573-C5F1-4F99-8FCA-BCF5C429C325}" destId="{046071A5-D147-4F98-B3B4-DDD7607281F8}" srcOrd="0" destOrd="0" presId="urn:microsoft.com/office/officeart/2008/layout/PictureLineup"/>
    <dgm:cxn modelId="{0EB83359-33BE-45BF-8807-123E36A632E5}" type="presParOf" srcId="{15408573-C5F1-4F99-8FCA-BCF5C429C325}" destId="{19157587-EAB1-4D02-BEEA-8B57F8492E35}" srcOrd="1" destOrd="0" presId="urn:microsoft.com/office/officeart/2008/layout/PictureLineup"/>
    <dgm:cxn modelId="{361E82BC-A918-48CC-A943-070DF185ACE7}" type="presParOf" srcId="{15408573-C5F1-4F99-8FCA-BCF5C429C325}" destId="{B8433F0E-E96D-4FAD-8E04-56227BF56913}" srcOrd="2" destOrd="0" presId="urn:microsoft.com/office/officeart/2008/layout/PictureLineup"/>
    <dgm:cxn modelId="{4D8D0199-B844-45CB-8B81-195028E6577B}" type="presParOf" srcId="{82A38848-5B6F-41B1-BE52-A13AC0F25107}" destId="{A9DA460E-B3C8-448E-BAD7-51025C84F58D}" srcOrd="5" destOrd="0" presId="urn:microsoft.com/office/officeart/2008/layout/PictureLineup"/>
    <dgm:cxn modelId="{AE9C3DFF-DEC5-42B2-A1D7-A4A05F867871}" type="presParOf" srcId="{82A38848-5B6F-41B1-BE52-A13AC0F25107}" destId="{54D0A4BB-BB24-4068-A9E3-07EA313A8386}" srcOrd="6" destOrd="0" presId="urn:microsoft.com/office/officeart/2008/layout/PictureLineup"/>
    <dgm:cxn modelId="{65B7B82E-C22A-4F86-90B8-AE6073C346F8}" type="presParOf" srcId="{54D0A4BB-BB24-4068-A9E3-07EA313A8386}" destId="{D405E0AB-6BCA-4073-9F40-0337CD7EE29D}" srcOrd="0" destOrd="0" presId="urn:microsoft.com/office/officeart/2008/layout/PictureLineup"/>
    <dgm:cxn modelId="{D4489490-4F1E-4762-87AA-299B73833042}" type="presParOf" srcId="{54D0A4BB-BB24-4068-A9E3-07EA313A8386}" destId="{973F6C15-14AA-4AB5-A9CF-D56E7667506B}" srcOrd="1" destOrd="0" presId="urn:microsoft.com/office/officeart/2008/layout/PictureLineup"/>
    <dgm:cxn modelId="{048502CE-E9A4-4260-87ED-15156F7AD803}" type="presParOf" srcId="{54D0A4BB-BB24-4068-A9E3-07EA313A8386}" destId="{50573263-CE3C-4FB4-BE68-0A6FB7DAF30D}" srcOrd="2" destOrd="0" presId="urn:microsoft.com/office/officeart/2008/layout/PictureLineup"/>
    <dgm:cxn modelId="{55964711-97A8-4757-91CF-95F39BF8ED7E}" type="presParOf" srcId="{82A38848-5B6F-41B1-BE52-A13AC0F25107}" destId="{2B4B572D-293B-4A46-BF46-EFCB54D7FFFE}" srcOrd="7" destOrd="0" presId="urn:microsoft.com/office/officeart/2008/layout/PictureLineup"/>
    <dgm:cxn modelId="{F3CB8E44-F17D-40B0-B26B-76A044377626}" type="presParOf" srcId="{82A38848-5B6F-41B1-BE52-A13AC0F25107}" destId="{04E876A7-ED8A-42AC-B3AA-944176B96CCB}" srcOrd="8" destOrd="0" presId="urn:microsoft.com/office/officeart/2008/layout/PictureLineup"/>
    <dgm:cxn modelId="{E913A569-36F7-4112-BDBF-3E2E4467CA43}" type="presParOf" srcId="{04E876A7-ED8A-42AC-B3AA-944176B96CCB}" destId="{0E30300B-C257-47D7-A8E2-E7EB43CB896B}" srcOrd="0" destOrd="0" presId="urn:microsoft.com/office/officeart/2008/layout/PictureLineup"/>
    <dgm:cxn modelId="{7F2A24CE-0051-4116-A973-0B1D809CCB50}" type="presParOf" srcId="{04E876A7-ED8A-42AC-B3AA-944176B96CCB}" destId="{9A4484A7-A388-4CAA-A38E-4F1AFC07B352}" srcOrd="1" destOrd="0" presId="urn:microsoft.com/office/officeart/2008/layout/PictureLineup"/>
    <dgm:cxn modelId="{1D1AE5A5-2F42-4E7B-84BD-AD552BDADA80}" type="presParOf" srcId="{04E876A7-ED8A-42AC-B3AA-944176B96CCB}" destId="{72E6C87B-F424-4DAC-A188-55F271697A3F}"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EA6B80-A909-4AD0-AF59-322E3CB47B45}" type="doc">
      <dgm:prSet loTypeId="urn:microsoft.com/office/officeart/2008/layout/PictureLineup" loCatId="picture" qsTypeId="urn:microsoft.com/office/officeart/2005/8/quickstyle/simple1" qsCatId="simple" csTypeId="urn:microsoft.com/office/officeart/2005/8/colors/colorful1" csCatId="colorful" phldr="1"/>
      <dgm:spPr/>
      <dgm:t>
        <a:bodyPr/>
        <a:lstStyle/>
        <a:p>
          <a:endParaRPr lang="en-US"/>
        </a:p>
      </dgm:t>
    </dgm:pt>
    <dgm:pt modelId="{2A29B3A9-FC4C-4848-83F3-9634B06C3521}">
      <dgm:prSet phldrT="[Text]"/>
      <dgm:spPr/>
      <dgm:t>
        <a:bodyPr/>
        <a:lstStyle/>
        <a:p>
          <a:r>
            <a:rPr lang="en-US" dirty="0">
              <a:latin typeface="Franklin Gothic Medium Cond" panose="020B0606030402020204" pitchFamily="34" charset="0"/>
            </a:rPr>
            <a:t>Theory / terms</a:t>
          </a:r>
        </a:p>
      </dgm:t>
    </dgm:pt>
    <dgm:pt modelId="{6BE28FF9-DD8E-4FEC-9362-916B842F00EE}" type="parTrans" cxnId="{3E149E65-3157-4E1C-AD2B-903EF71CF818}">
      <dgm:prSet/>
      <dgm:spPr/>
      <dgm:t>
        <a:bodyPr/>
        <a:lstStyle/>
        <a:p>
          <a:endParaRPr lang="en-US"/>
        </a:p>
      </dgm:t>
    </dgm:pt>
    <dgm:pt modelId="{82699F13-2B4B-493B-9E17-12B53BE4BBEF}" type="sibTrans" cxnId="{3E149E65-3157-4E1C-AD2B-903EF71CF818}">
      <dgm:prSet/>
      <dgm:spPr/>
      <dgm:t>
        <a:bodyPr/>
        <a:lstStyle/>
        <a:p>
          <a:endParaRPr lang="en-US"/>
        </a:p>
      </dgm:t>
    </dgm:pt>
    <dgm:pt modelId="{25FE3997-32BA-488E-BAFE-DCC3C5FA9D84}">
      <dgm:prSet phldrT="[Text]"/>
      <dgm:spPr>
        <a:solidFill>
          <a:schemeClr val="accent2"/>
        </a:solidFill>
      </dgm:spPr>
      <dgm:t>
        <a:bodyPr/>
        <a:lstStyle/>
        <a:p>
          <a:r>
            <a:rPr lang="en-US" dirty="0">
              <a:latin typeface="Franklin Gothic Medium Cond" panose="020B0606030402020204" pitchFamily="34" charset="0"/>
            </a:rPr>
            <a:t>National</a:t>
          </a:r>
        </a:p>
      </dgm:t>
    </dgm:pt>
    <dgm:pt modelId="{AC57B238-7763-49D6-9616-73037309B8F1}" type="parTrans" cxnId="{911A58C4-80D6-489C-8459-216E9D64A0EA}">
      <dgm:prSet/>
      <dgm:spPr/>
      <dgm:t>
        <a:bodyPr/>
        <a:lstStyle/>
        <a:p>
          <a:endParaRPr lang="en-US"/>
        </a:p>
      </dgm:t>
    </dgm:pt>
    <dgm:pt modelId="{012F63A7-AF69-433B-B26A-251205535555}" type="sibTrans" cxnId="{911A58C4-80D6-489C-8459-216E9D64A0EA}">
      <dgm:prSet/>
      <dgm:spPr/>
      <dgm:t>
        <a:bodyPr/>
        <a:lstStyle/>
        <a:p>
          <a:endParaRPr lang="en-US"/>
        </a:p>
      </dgm:t>
    </dgm:pt>
    <dgm:pt modelId="{13AB3FE3-23F1-460D-B850-B9D90D15124F}">
      <dgm:prSet phldrT="[Text]"/>
      <dgm:spPr>
        <a:solidFill>
          <a:schemeClr val="accent2"/>
        </a:solidFill>
      </dgm:spPr>
      <dgm:t>
        <a:bodyPr/>
        <a:lstStyle/>
        <a:p>
          <a:r>
            <a:rPr lang="en-US" dirty="0">
              <a:latin typeface="Franklin Gothic Medium Cond" panose="020B0606030402020204" pitchFamily="34" charset="0"/>
            </a:rPr>
            <a:t>Laws, schemes, policies</a:t>
          </a:r>
        </a:p>
      </dgm:t>
    </dgm:pt>
    <dgm:pt modelId="{17432644-FE9B-450C-B8C3-83FFCA6F0164}" type="parTrans" cxnId="{F137E5AE-04AF-4034-B253-E3C0ACF63E47}">
      <dgm:prSet/>
      <dgm:spPr/>
      <dgm:t>
        <a:bodyPr/>
        <a:lstStyle/>
        <a:p>
          <a:endParaRPr lang="en-US"/>
        </a:p>
      </dgm:t>
    </dgm:pt>
    <dgm:pt modelId="{9C97C4DE-76EC-4411-8B15-33054E37DAC4}" type="sibTrans" cxnId="{F137E5AE-04AF-4034-B253-E3C0ACF63E47}">
      <dgm:prSet/>
      <dgm:spPr/>
      <dgm:t>
        <a:bodyPr/>
        <a:lstStyle/>
        <a:p>
          <a:endParaRPr lang="en-US"/>
        </a:p>
      </dgm:t>
    </dgm:pt>
    <dgm:pt modelId="{DE99F30A-65DE-4B8E-97CD-0396329E29F5}">
      <dgm:prSet phldrT="[Text]"/>
      <dgm:spPr/>
      <dgm:t>
        <a:bodyPr/>
        <a:lstStyle/>
        <a:p>
          <a:r>
            <a:rPr lang="en-US" dirty="0">
              <a:latin typeface="Franklin Gothic Medium Cond" panose="020B0606030402020204" pitchFamily="34" charset="0"/>
            </a:rPr>
            <a:t>Pollution &amp; Energy</a:t>
          </a:r>
        </a:p>
      </dgm:t>
    </dgm:pt>
    <dgm:pt modelId="{78A0AAE5-A7D6-46FC-9A76-B336A7111FEC}" type="parTrans" cxnId="{6B7E4322-A608-49C2-94B9-3F462F6C2103}">
      <dgm:prSet/>
      <dgm:spPr/>
      <dgm:t>
        <a:bodyPr/>
        <a:lstStyle/>
        <a:p>
          <a:endParaRPr lang="en-US"/>
        </a:p>
      </dgm:t>
    </dgm:pt>
    <dgm:pt modelId="{2744B327-228D-4275-97E5-C7D15E547F45}" type="sibTrans" cxnId="{6B7E4322-A608-49C2-94B9-3F462F6C2103}">
      <dgm:prSet/>
      <dgm:spPr/>
      <dgm:t>
        <a:bodyPr/>
        <a:lstStyle/>
        <a:p>
          <a:endParaRPr lang="en-US"/>
        </a:p>
      </dgm:t>
    </dgm:pt>
    <dgm:pt modelId="{076F8890-FED1-436D-A157-0527FBCBED31}">
      <dgm:prSet phldrT="[Text]"/>
      <dgm:spPr/>
      <dgm:t>
        <a:bodyPr/>
        <a:lstStyle/>
        <a:p>
          <a:r>
            <a:rPr lang="en-US" dirty="0">
              <a:latin typeface="Franklin Gothic Medium Cond" panose="020B0606030402020204" pitchFamily="34" charset="0"/>
            </a:rPr>
            <a:t>Intl.</a:t>
          </a:r>
        </a:p>
      </dgm:t>
    </dgm:pt>
    <dgm:pt modelId="{10595698-1DA8-4A1E-AE2E-2818DFC18639}" type="parTrans" cxnId="{F74DBEA5-01F6-4BF2-84E5-2C8EC25C794C}">
      <dgm:prSet/>
      <dgm:spPr/>
      <dgm:t>
        <a:bodyPr/>
        <a:lstStyle/>
        <a:p>
          <a:endParaRPr lang="en-US"/>
        </a:p>
      </dgm:t>
    </dgm:pt>
    <dgm:pt modelId="{63B7AF2F-D6DE-4F19-BE13-A3E6A84AF7DF}" type="sibTrans" cxnId="{F74DBEA5-01F6-4BF2-84E5-2C8EC25C794C}">
      <dgm:prSet/>
      <dgm:spPr/>
      <dgm:t>
        <a:bodyPr/>
        <a:lstStyle/>
        <a:p>
          <a:endParaRPr lang="en-US"/>
        </a:p>
      </dgm:t>
    </dgm:pt>
    <dgm:pt modelId="{13F883F5-C026-4969-BF3D-E00401748E51}">
      <dgm:prSet phldrT="[Text]"/>
      <dgm:spPr/>
      <dgm:t>
        <a:bodyPr/>
        <a:lstStyle/>
        <a:p>
          <a:r>
            <a:rPr lang="en-US" dirty="0">
              <a:latin typeface="Franklin Gothic Medium Cond" panose="020B0606030402020204" pitchFamily="34" charset="0"/>
            </a:rPr>
            <a:t>Org- “about us”</a:t>
          </a:r>
          <a:br>
            <a:rPr lang="en-US" dirty="0">
              <a:latin typeface="Franklin Gothic Medium Cond" panose="020B0606030402020204" pitchFamily="34" charset="0"/>
            </a:rPr>
          </a:br>
          <a:r>
            <a:rPr lang="en-US" dirty="0">
              <a:latin typeface="Franklin Gothic Medium Cond" panose="020B0606030402020204" pitchFamily="34" charset="0"/>
            </a:rPr>
            <a:t>Treaties,</a:t>
          </a:r>
        </a:p>
      </dgm:t>
    </dgm:pt>
    <dgm:pt modelId="{2E585D9C-70D3-455D-B7C7-827B43E8B93A}" type="parTrans" cxnId="{AA1643A2-6367-4BCC-BCD7-6FAF6EB7F2EA}">
      <dgm:prSet/>
      <dgm:spPr/>
      <dgm:t>
        <a:bodyPr/>
        <a:lstStyle/>
        <a:p>
          <a:endParaRPr lang="en-US"/>
        </a:p>
      </dgm:t>
    </dgm:pt>
    <dgm:pt modelId="{DF74EC85-48E5-4F65-9629-D580479E99D4}" type="sibTrans" cxnId="{AA1643A2-6367-4BCC-BCD7-6FAF6EB7F2EA}">
      <dgm:prSet/>
      <dgm:spPr/>
      <dgm:t>
        <a:bodyPr/>
        <a:lstStyle/>
        <a:p>
          <a:endParaRPr lang="en-US"/>
        </a:p>
      </dgm:t>
    </dgm:pt>
    <dgm:pt modelId="{6ADC382B-FD38-4E9A-AFAA-F3701CC92164}">
      <dgm:prSet phldrT="[Text]"/>
      <dgm:spPr/>
      <dgm:t>
        <a:bodyPr/>
        <a:lstStyle/>
        <a:p>
          <a:r>
            <a:rPr lang="en-US" dirty="0">
              <a:latin typeface="Franklin Gothic Medium Cond" panose="020B0606030402020204" pitchFamily="34" charset="0"/>
            </a:rPr>
            <a:t>conferences</a:t>
          </a:r>
        </a:p>
      </dgm:t>
    </dgm:pt>
    <dgm:pt modelId="{95D1732B-A644-4910-A759-663D16D31CA6}" type="parTrans" cxnId="{9BCBFA37-4102-4847-8397-52E274EF33BB}">
      <dgm:prSet/>
      <dgm:spPr/>
      <dgm:t>
        <a:bodyPr/>
        <a:lstStyle/>
        <a:p>
          <a:endParaRPr lang="en-US"/>
        </a:p>
      </dgm:t>
    </dgm:pt>
    <dgm:pt modelId="{62690D4E-76DE-4376-907F-723AF335991A}" type="sibTrans" cxnId="{9BCBFA37-4102-4847-8397-52E274EF33BB}">
      <dgm:prSet/>
      <dgm:spPr/>
      <dgm:t>
        <a:bodyPr/>
        <a:lstStyle/>
        <a:p>
          <a:endParaRPr lang="en-US"/>
        </a:p>
      </dgm:t>
    </dgm:pt>
    <dgm:pt modelId="{0FAAA64A-441E-4A2D-838F-FD1D19D09A16}">
      <dgm:prSet phldrT="[Text]"/>
      <dgm:spPr>
        <a:solidFill>
          <a:schemeClr val="accent2"/>
        </a:solidFill>
      </dgm:spPr>
      <dgm:t>
        <a:bodyPr/>
        <a:lstStyle/>
        <a:p>
          <a:r>
            <a:rPr lang="en-US" dirty="0">
              <a:latin typeface="Franklin Gothic Medium Cond" panose="020B0606030402020204" pitchFamily="34" charset="0"/>
            </a:rPr>
            <a:t>Yearbook</a:t>
          </a:r>
        </a:p>
      </dgm:t>
    </dgm:pt>
    <dgm:pt modelId="{9328369C-F4D2-4140-A3F7-25D5828EB75F}" type="parTrans" cxnId="{8E55C89C-97F3-460A-9652-A836546BB758}">
      <dgm:prSet/>
      <dgm:spPr/>
      <dgm:t>
        <a:bodyPr/>
        <a:lstStyle/>
        <a:p>
          <a:endParaRPr lang="en-US"/>
        </a:p>
      </dgm:t>
    </dgm:pt>
    <dgm:pt modelId="{152811FE-F028-4701-B0F2-5DAD6890BD77}" type="sibTrans" cxnId="{8E55C89C-97F3-460A-9652-A836546BB758}">
      <dgm:prSet/>
      <dgm:spPr/>
      <dgm:t>
        <a:bodyPr/>
        <a:lstStyle/>
        <a:p>
          <a:endParaRPr lang="en-US"/>
        </a:p>
      </dgm:t>
    </dgm:pt>
    <dgm:pt modelId="{5A874887-8604-4C31-A5E8-BC394C4CD84D}">
      <dgm:prSet phldrT="[Text]"/>
      <dgm:spPr/>
      <dgm:t>
        <a:bodyPr/>
        <a:lstStyle/>
        <a:p>
          <a:r>
            <a:rPr lang="en-US" dirty="0">
              <a:latin typeface="Franklin Gothic Medium Cond" panose="020B0606030402020204" pitchFamily="34" charset="0"/>
            </a:rPr>
            <a:t>Wildlife</a:t>
          </a:r>
        </a:p>
      </dgm:t>
    </dgm:pt>
    <dgm:pt modelId="{4D5CE59A-AAD3-49BC-B398-C3386D984C9B}" type="parTrans" cxnId="{A065D955-7716-4853-BF49-8E945B4C24A6}">
      <dgm:prSet/>
      <dgm:spPr/>
      <dgm:t>
        <a:bodyPr/>
        <a:lstStyle/>
        <a:p>
          <a:endParaRPr lang="en-US"/>
        </a:p>
      </dgm:t>
    </dgm:pt>
    <dgm:pt modelId="{E7D69292-5D6F-4543-9086-F333DEDF675E}" type="sibTrans" cxnId="{A065D955-7716-4853-BF49-8E945B4C24A6}">
      <dgm:prSet/>
      <dgm:spPr/>
      <dgm:t>
        <a:bodyPr/>
        <a:lstStyle/>
        <a:p>
          <a:endParaRPr lang="en-US"/>
        </a:p>
      </dgm:t>
    </dgm:pt>
    <dgm:pt modelId="{138B7A69-5420-463E-A8AA-1B118DFCD5EE}">
      <dgm:prSet phldrT="[Text]"/>
      <dgm:spPr/>
      <dgm:t>
        <a:bodyPr/>
        <a:lstStyle/>
        <a:p>
          <a:r>
            <a:rPr lang="en-US" dirty="0">
              <a:latin typeface="Franklin Gothic Medium Cond" panose="020B0606030402020204" pitchFamily="34" charset="0"/>
            </a:rPr>
            <a:t>Flora Fauna</a:t>
          </a:r>
        </a:p>
      </dgm:t>
    </dgm:pt>
    <dgm:pt modelId="{6F4DDC85-5F0B-4D90-A409-386C94044E69}" type="parTrans" cxnId="{5F4A63C9-2562-43AA-8CF2-AA2C2CB3C044}">
      <dgm:prSet/>
      <dgm:spPr/>
      <dgm:t>
        <a:bodyPr/>
        <a:lstStyle/>
        <a:p>
          <a:endParaRPr lang="en-US"/>
        </a:p>
      </dgm:t>
    </dgm:pt>
    <dgm:pt modelId="{7D3770AC-06A2-42AE-A508-A87F4571B12A}" type="sibTrans" cxnId="{5F4A63C9-2562-43AA-8CF2-AA2C2CB3C044}">
      <dgm:prSet/>
      <dgm:spPr/>
      <dgm:t>
        <a:bodyPr/>
        <a:lstStyle/>
        <a:p>
          <a:endParaRPr lang="en-US"/>
        </a:p>
      </dgm:t>
    </dgm:pt>
    <dgm:pt modelId="{96090AE2-0921-42D6-BB29-BD0F8B9EEC74}">
      <dgm:prSet phldrT="[Text]"/>
      <dgm:spPr/>
      <dgm:t>
        <a:bodyPr/>
        <a:lstStyle/>
        <a:p>
          <a:r>
            <a:rPr lang="en-US" dirty="0">
              <a:latin typeface="Franklin Gothic Medium Cond" panose="020B0606030402020204" pitchFamily="34" charset="0"/>
            </a:rPr>
            <a:t>parks, sanctuaries</a:t>
          </a:r>
        </a:p>
      </dgm:t>
    </dgm:pt>
    <dgm:pt modelId="{CAF074D2-F595-40E9-AD86-A73FA4E874FD}" type="parTrans" cxnId="{126BC54D-328F-4679-A487-6C2EFF77020E}">
      <dgm:prSet/>
      <dgm:spPr/>
      <dgm:t>
        <a:bodyPr/>
        <a:lstStyle/>
        <a:p>
          <a:endParaRPr lang="en-US"/>
        </a:p>
      </dgm:t>
    </dgm:pt>
    <dgm:pt modelId="{270DF8DC-C2AC-49CC-8B58-76B9A6E130A3}" type="sibTrans" cxnId="{126BC54D-328F-4679-A487-6C2EFF77020E}">
      <dgm:prSet/>
      <dgm:spPr/>
      <dgm:t>
        <a:bodyPr/>
        <a:lstStyle/>
        <a:p>
          <a:endParaRPr lang="en-US"/>
        </a:p>
      </dgm:t>
    </dgm:pt>
    <dgm:pt modelId="{AFFB0A2E-1F53-4353-91BF-0F108FA62351}">
      <dgm:prSet phldrT="[Text]"/>
      <dgm:spPr/>
      <dgm:t>
        <a:bodyPr/>
        <a:lstStyle/>
        <a:p>
          <a:r>
            <a:rPr lang="en-US" dirty="0">
              <a:latin typeface="Franklin Gothic Medium Cond" panose="020B0606030402020204" pitchFamily="34" charset="0"/>
            </a:rPr>
            <a:t>Eco. Succession</a:t>
          </a:r>
        </a:p>
      </dgm:t>
    </dgm:pt>
    <dgm:pt modelId="{B77A3642-C76B-40C4-AB44-0163448F92C9}" type="parTrans" cxnId="{D2BA01EF-D3FB-4176-8F12-547D9A287285}">
      <dgm:prSet/>
      <dgm:spPr/>
      <dgm:t>
        <a:bodyPr/>
        <a:lstStyle/>
        <a:p>
          <a:endParaRPr lang="en-US"/>
        </a:p>
      </dgm:t>
    </dgm:pt>
    <dgm:pt modelId="{86A8D88A-7981-44CC-BDD0-2B442EC5F55F}" type="sibTrans" cxnId="{D2BA01EF-D3FB-4176-8F12-547D9A287285}">
      <dgm:prSet/>
      <dgm:spPr/>
      <dgm:t>
        <a:bodyPr/>
        <a:lstStyle/>
        <a:p>
          <a:endParaRPr lang="en-US"/>
        </a:p>
      </dgm:t>
    </dgm:pt>
    <dgm:pt modelId="{BA319EA1-28CC-498A-9859-CC3637C58970}">
      <dgm:prSet phldrT="[Text]"/>
      <dgm:spPr/>
      <dgm:t>
        <a:bodyPr/>
        <a:lstStyle/>
        <a:p>
          <a:r>
            <a:rPr lang="en-US" dirty="0">
              <a:latin typeface="Franklin Gothic Medium Cond" panose="020B0606030402020204" pitchFamily="34" charset="0"/>
            </a:rPr>
            <a:t>Food chain/web….</a:t>
          </a:r>
        </a:p>
      </dgm:t>
    </dgm:pt>
    <dgm:pt modelId="{DD341F5E-9A3B-43BD-89CB-009A049C6CC5}" type="parTrans" cxnId="{2DFC736B-A2A9-4158-8A3C-E72574226426}">
      <dgm:prSet/>
      <dgm:spPr/>
      <dgm:t>
        <a:bodyPr/>
        <a:lstStyle/>
        <a:p>
          <a:endParaRPr lang="en-US"/>
        </a:p>
      </dgm:t>
    </dgm:pt>
    <dgm:pt modelId="{9DE0175D-81AC-4FE1-9736-7C88737765BA}" type="sibTrans" cxnId="{2DFC736B-A2A9-4158-8A3C-E72574226426}">
      <dgm:prSet/>
      <dgm:spPr/>
      <dgm:t>
        <a:bodyPr/>
        <a:lstStyle/>
        <a:p>
          <a:endParaRPr lang="en-US"/>
        </a:p>
      </dgm:t>
    </dgm:pt>
    <dgm:pt modelId="{9CA6901F-DCF2-4990-8E5C-73981B591BB7}">
      <dgm:prSet/>
      <dgm:spPr/>
      <dgm:t>
        <a:bodyPr/>
        <a:lstStyle/>
        <a:p>
          <a:r>
            <a:rPr lang="en-US" dirty="0">
              <a:latin typeface="Franklin Gothic Medium Cond" panose="020B0606030402020204" pitchFamily="34" charset="0"/>
            </a:rPr>
            <a:t>Nuisance</a:t>
          </a:r>
        </a:p>
      </dgm:t>
    </dgm:pt>
    <dgm:pt modelId="{1290DC1B-658E-471C-A7DC-5BBA91749F1A}" type="parTrans" cxnId="{9BEB3DE6-F163-4E03-8257-FA2DF9F9E2B1}">
      <dgm:prSet/>
      <dgm:spPr/>
      <dgm:t>
        <a:bodyPr/>
        <a:lstStyle/>
        <a:p>
          <a:endParaRPr lang="en-US"/>
        </a:p>
      </dgm:t>
    </dgm:pt>
    <dgm:pt modelId="{A937D992-CE34-4FA1-8284-55BA5C018978}" type="sibTrans" cxnId="{9BEB3DE6-F163-4E03-8257-FA2DF9F9E2B1}">
      <dgm:prSet/>
      <dgm:spPr/>
      <dgm:t>
        <a:bodyPr/>
        <a:lstStyle/>
        <a:p>
          <a:endParaRPr lang="en-US"/>
        </a:p>
      </dgm:t>
    </dgm:pt>
    <dgm:pt modelId="{6644210D-AACE-4635-A471-A2EB97ACA173}">
      <dgm:prSet/>
      <dgm:spPr/>
      <dgm:t>
        <a:bodyPr/>
        <a:lstStyle/>
        <a:p>
          <a:r>
            <a:rPr lang="en-US" dirty="0">
              <a:latin typeface="Franklin Gothic Medium Cond" panose="020B0606030402020204" pitchFamily="34" charset="0"/>
            </a:rPr>
            <a:t>Research</a:t>
          </a:r>
        </a:p>
      </dgm:t>
    </dgm:pt>
    <dgm:pt modelId="{4FFA35D1-4C9E-41DE-9FBA-A994BFE99701}" type="parTrans" cxnId="{D8846030-AAF8-4DA5-B340-D472986ED9C5}">
      <dgm:prSet/>
      <dgm:spPr/>
      <dgm:t>
        <a:bodyPr/>
        <a:lstStyle/>
        <a:p>
          <a:endParaRPr lang="en-US"/>
        </a:p>
      </dgm:t>
    </dgm:pt>
    <dgm:pt modelId="{7EBF64E4-BF94-43F6-A852-5EF7DB84CD31}" type="sibTrans" cxnId="{D8846030-AAF8-4DA5-B340-D472986ED9C5}">
      <dgm:prSet/>
      <dgm:spPr/>
      <dgm:t>
        <a:bodyPr/>
        <a:lstStyle/>
        <a:p>
          <a:endParaRPr lang="en-US"/>
        </a:p>
      </dgm:t>
    </dgm:pt>
    <dgm:pt modelId="{82A38848-5B6F-41B1-BE52-A13AC0F25107}" type="pres">
      <dgm:prSet presAssocID="{2BEA6B80-A909-4AD0-AF59-322E3CB47B45}" presName="Name0" presStyleCnt="0">
        <dgm:presLayoutVars>
          <dgm:chMax/>
          <dgm:chPref/>
          <dgm:dir/>
          <dgm:animLvl val="lvl"/>
          <dgm:resizeHandles val="exact"/>
        </dgm:presLayoutVars>
      </dgm:prSet>
      <dgm:spPr/>
    </dgm:pt>
    <dgm:pt modelId="{E813B1E7-6AC7-4380-A15A-811A4EB3FE26}" type="pres">
      <dgm:prSet presAssocID="{076F8890-FED1-436D-A157-0527FBCBED31}" presName="composite" presStyleCnt="0"/>
      <dgm:spPr/>
    </dgm:pt>
    <dgm:pt modelId="{BE81CD5E-58E4-4D2F-93E3-7C5F3AA3EC31}" type="pres">
      <dgm:prSet presAssocID="{076F8890-FED1-436D-A157-0527FBCBED31}" presName="Image" presStyleLbl="alignNode1" presStyleIdx="0" presStyleCnt="5"/>
      <dgm:spPr>
        <a:blipFill rotWithShape="1">
          <a:blip xmlns:r="http://schemas.openxmlformats.org/officeDocument/2006/relationships" r:embed="rId1"/>
          <a:stretch>
            <a:fillRect/>
          </a:stretch>
        </a:blipFill>
      </dgm:spPr>
    </dgm:pt>
    <dgm:pt modelId="{DFA859DF-1DE6-49AE-B40D-2DAED3E0E1FD}" type="pres">
      <dgm:prSet presAssocID="{076F8890-FED1-436D-A157-0527FBCBED31}" presName="Accent" presStyleLbl="parChTrans1D1" presStyleIdx="0" presStyleCnt="5"/>
      <dgm:spPr/>
    </dgm:pt>
    <dgm:pt modelId="{1E80B559-9F39-4AFB-8ADA-44F2DFAF5CFC}" type="pres">
      <dgm:prSet presAssocID="{076F8890-FED1-436D-A157-0527FBCBED31}" presName="Parent" presStyleLbl="revTx" presStyleIdx="0" presStyleCnt="5">
        <dgm:presLayoutVars>
          <dgm:chMax val="0"/>
          <dgm:chPref val="0"/>
          <dgm:bulletEnabled val="1"/>
        </dgm:presLayoutVars>
      </dgm:prSet>
      <dgm:spPr/>
    </dgm:pt>
    <dgm:pt modelId="{D71B04F4-BAED-47F0-92A7-3C6FF6C6B875}" type="pres">
      <dgm:prSet presAssocID="{63B7AF2F-D6DE-4F19-BE13-A3E6A84AF7DF}" presName="sibTrans" presStyleCnt="0"/>
      <dgm:spPr/>
    </dgm:pt>
    <dgm:pt modelId="{13AFD487-DCDB-4B1D-AE78-B0D07EAE0287}" type="pres">
      <dgm:prSet presAssocID="{25FE3997-32BA-488E-BAFE-DCC3C5FA9D84}" presName="composite" presStyleCnt="0"/>
      <dgm:spPr/>
    </dgm:pt>
    <dgm:pt modelId="{A8AEF71B-6013-4D01-A0FC-459F059B3A03}" type="pres">
      <dgm:prSet presAssocID="{25FE3997-32BA-488E-BAFE-DCC3C5FA9D84}" presName="Image" presStyleLbl="alignNode1" presStyleIdx="1" presStyleCnt="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361B9B61-4E36-45C5-9834-335DF9BF3B3F}" type="pres">
      <dgm:prSet presAssocID="{25FE3997-32BA-488E-BAFE-DCC3C5FA9D84}" presName="Accent" presStyleLbl="parChTrans1D1" presStyleIdx="1" presStyleCnt="5"/>
      <dgm:spPr/>
    </dgm:pt>
    <dgm:pt modelId="{4CF86977-CD5D-416F-B0F9-1263C0204984}" type="pres">
      <dgm:prSet presAssocID="{25FE3997-32BA-488E-BAFE-DCC3C5FA9D84}" presName="Parent" presStyleLbl="revTx" presStyleIdx="1" presStyleCnt="5">
        <dgm:presLayoutVars>
          <dgm:chMax val="0"/>
          <dgm:chPref val="0"/>
          <dgm:bulletEnabled val="1"/>
        </dgm:presLayoutVars>
      </dgm:prSet>
      <dgm:spPr/>
    </dgm:pt>
    <dgm:pt modelId="{D73B786A-253D-42C1-8190-7C1DD22146D8}" type="pres">
      <dgm:prSet presAssocID="{012F63A7-AF69-433B-B26A-251205535555}" presName="sibTrans" presStyleCnt="0"/>
      <dgm:spPr/>
    </dgm:pt>
    <dgm:pt modelId="{15408573-C5F1-4F99-8FCA-BCF5C429C325}" type="pres">
      <dgm:prSet presAssocID="{5A874887-8604-4C31-A5E8-BC394C4CD84D}" presName="composite" presStyleCnt="0"/>
      <dgm:spPr/>
    </dgm:pt>
    <dgm:pt modelId="{046071A5-D147-4F98-B3B4-DDD7607281F8}" type="pres">
      <dgm:prSet presAssocID="{5A874887-8604-4C31-A5E8-BC394C4CD84D}" presName="Image" presStyleLbl="alignNode1" presStyleIdx="2" presStyleCnt="5"/>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19157587-EAB1-4D02-BEEA-8B57F8492E35}" type="pres">
      <dgm:prSet presAssocID="{5A874887-8604-4C31-A5E8-BC394C4CD84D}" presName="Accent" presStyleLbl="parChTrans1D1" presStyleIdx="2" presStyleCnt="5"/>
      <dgm:spPr/>
    </dgm:pt>
    <dgm:pt modelId="{B8433F0E-E96D-4FAD-8E04-56227BF56913}" type="pres">
      <dgm:prSet presAssocID="{5A874887-8604-4C31-A5E8-BC394C4CD84D}" presName="Parent" presStyleLbl="revTx" presStyleIdx="2" presStyleCnt="5">
        <dgm:presLayoutVars>
          <dgm:chMax val="0"/>
          <dgm:chPref val="0"/>
          <dgm:bulletEnabled val="1"/>
        </dgm:presLayoutVars>
      </dgm:prSet>
      <dgm:spPr/>
    </dgm:pt>
    <dgm:pt modelId="{A9DA460E-B3C8-448E-BAD7-51025C84F58D}" type="pres">
      <dgm:prSet presAssocID="{E7D69292-5D6F-4543-9086-F333DEDF675E}" presName="sibTrans" presStyleCnt="0"/>
      <dgm:spPr/>
    </dgm:pt>
    <dgm:pt modelId="{54D0A4BB-BB24-4068-A9E3-07EA313A8386}" type="pres">
      <dgm:prSet presAssocID="{DE99F30A-65DE-4B8E-97CD-0396329E29F5}" presName="composite" presStyleCnt="0"/>
      <dgm:spPr/>
    </dgm:pt>
    <dgm:pt modelId="{D405E0AB-6BCA-4073-9F40-0337CD7EE29D}" type="pres">
      <dgm:prSet presAssocID="{DE99F30A-65DE-4B8E-97CD-0396329E29F5}" presName="Image" presStyleLbl="alignNode1" presStyleIdx="3" presStyleCnt="5"/>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973F6C15-14AA-4AB5-A9CF-D56E7667506B}" type="pres">
      <dgm:prSet presAssocID="{DE99F30A-65DE-4B8E-97CD-0396329E29F5}" presName="Accent" presStyleLbl="parChTrans1D1" presStyleIdx="3" presStyleCnt="5"/>
      <dgm:spPr/>
    </dgm:pt>
    <dgm:pt modelId="{50573263-CE3C-4FB4-BE68-0A6FB7DAF30D}" type="pres">
      <dgm:prSet presAssocID="{DE99F30A-65DE-4B8E-97CD-0396329E29F5}" presName="Parent" presStyleLbl="revTx" presStyleIdx="3" presStyleCnt="5">
        <dgm:presLayoutVars>
          <dgm:chMax val="0"/>
          <dgm:chPref val="0"/>
          <dgm:bulletEnabled val="1"/>
        </dgm:presLayoutVars>
      </dgm:prSet>
      <dgm:spPr/>
    </dgm:pt>
    <dgm:pt modelId="{2B4B572D-293B-4A46-BF46-EFCB54D7FFFE}" type="pres">
      <dgm:prSet presAssocID="{2744B327-228D-4275-97E5-C7D15E547F45}" presName="sibTrans" presStyleCnt="0"/>
      <dgm:spPr/>
    </dgm:pt>
    <dgm:pt modelId="{04E876A7-ED8A-42AC-B3AA-944176B96CCB}" type="pres">
      <dgm:prSet presAssocID="{2A29B3A9-FC4C-4848-83F3-9634B06C3521}" presName="composite" presStyleCnt="0"/>
      <dgm:spPr/>
    </dgm:pt>
    <dgm:pt modelId="{0E30300B-C257-47D7-A8E2-E7EB43CB896B}" type="pres">
      <dgm:prSet presAssocID="{2A29B3A9-FC4C-4848-83F3-9634B06C3521}" presName="Image" presStyleLbl="alignNode1" presStyleIdx="4" presStyleCnt="5"/>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9A4484A7-A388-4CAA-A38E-4F1AFC07B352}" type="pres">
      <dgm:prSet presAssocID="{2A29B3A9-FC4C-4848-83F3-9634B06C3521}" presName="Accent" presStyleLbl="parChTrans1D1" presStyleIdx="4" presStyleCnt="5"/>
      <dgm:spPr/>
    </dgm:pt>
    <dgm:pt modelId="{72E6C87B-F424-4DAC-A188-55F271697A3F}" type="pres">
      <dgm:prSet presAssocID="{2A29B3A9-FC4C-4848-83F3-9634B06C3521}" presName="Parent" presStyleLbl="revTx" presStyleIdx="4" presStyleCnt="5">
        <dgm:presLayoutVars>
          <dgm:chMax val="0"/>
          <dgm:chPref val="0"/>
          <dgm:bulletEnabled val="1"/>
        </dgm:presLayoutVars>
      </dgm:prSet>
      <dgm:spPr/>
    </dgm:pt>
  </dgm:ptLst>
  <dgm:cxnLst>
    <dgm:cxn modelId="{4C4D3CA5-8C8C-41DC-8E2F-18DD8623761E}" type="presOf" srcId="{BA319EA1-28CC-498A-9859-CC3637C58970}" destId="{72E6C87B-F424-4DAC-A188-55F271697A3F}" srcOrd="0" destOrd="2" presId="urn:microsoft.com/office/officeart/2008/layout/PictureLineup"/>
    <dgm:cxn modelId="{80505651-2C35-430B-A4FA-9EC599BD3965}" type="presOf" srcId="{0FAAA64A-441E-4A2D-838F-FD1D19D09A16}" destId="{4CF86977-CD5D-416F-B0F9-1263C0204984}" srcOrd="0" destOrd="1" presId="urn:microsoft.com/office/officeart/2008/layout/PictureLineup"/>
    <dgm:cxn modelId="{7F1EA636-08D1-48E4-AC14-EFF8329D3B21}" type="presOf" srcId="{13AB3FE3-23F1-460D-B850-B9D90D15124F}" destId="{4CF86977-CD5D-416F-B0F9-1263C0204984}" srcOrd="0" destOrd="2" presId="urn:microsoft.com/office/officeart/2008/layout/PictureLineup"/>
    <dgm:cxn modelId="{EE9CD17C-A928-49BB-BF02-78DDF6BD53C0}" type="presOf" srcId="{6644210D-AACE-4635-A471-A2EB97ACA173}" destId="{50573263-CE3C-4FB4-BE68-0A6FB7DAF30D}" srcOrd="0" destOrd="2" presId="urn:microsoft.com/office/officeart/2008/layout/PictureLineup"/>
    <dgm:cxn modelId="{F137E5AE-04AF-4034-B253-E3C0ACF63E47}" srcId="{25FE3997-32BA-488E-BAFE-DCC3C5FA9D84}" destId="{13AB3FE3-23F1-460D-B850-B9D90D15124F}" srcOrd="1" destOrd="0" parTransId="{17432644-FE9B-450C-B8C3-83FFCA6F0164}" sibTransId="{9C97C4DE-76EC-4411-8B15-33054E37DAC4}"/>
    <dgm:cxn modelId="{9BCBFA37-4102-4847-8397-52E274EF33BB}" srcId="{076F8890-FED1-436D-A157-0527FBCBED31}" destId="{6ADC382B-FD38-4E9A-AFAA-F3701CC92164}" srcOrd="1" destOrd="0" parTransId="{95D1732B-A644-4910-A759-663D16D31CA6}" sibTransId="{62690D4E-76DE-4376-907F-723AF335991A}"/>
    <dgm:cxn modelId="{D2BA01EF-D3FB-4176-8F12-547D9A287285}" srcId="{2A29B3A9-FC4C-4848-83F3-9634B06C3521}" destId="{AFFB0A2E-1F53-4353-91BF-0F108FA62351}" srcOrd="0" destOrd="0" parTransId="{B77A3642-C76B-40C4-AB44-0163448F92C9}" sibTransId="{86A8D88A-7981-44CC-BDD0-2B442EC5F55F}"/>
    <dgm:cxn modelId="{7FAE7B80-58A3-4279-91B8-AB7F0ED74899}" type="presOf" srcId="{2A29B3A9-FC4C-4848-83F3-9634B06C3521}" destId="{72E6C87B-F424-4DAC-A188-55F271697A3F}" srcOrd="0" destOrd="0" presId="urn:microsoft.com/office/officeart/2008/layout/PictureLineup"/>
    <dgm:cxn modelId="{21C2F920-9E3B-4168-B1DD-D3A09DDADA6A}" type="presOf" srcId="{076F8890-FED1-436D-A157-0527FBCBED31}" destId="{1E80B559-9F39-4AFB-8ADA-44F2DFAF5CFC}" srcOrd="0" destOrd="0" presId="urn:microsoft.com/office/officeart/2008/layout/PictureLineup"/>
    <dgm:cxn modelId="{F74DBEA5-01F6-4BF2-84E5-2C8EC25C794C}" srcId="{2BEA6B80-A909-4AD0-AF59-322E3CB47B45}" destId="{076F8890-FED1-436D-A157-0527FBCBED31}" srcOrd="0" destOrd="0" parTransId="{10595698-1DA8-4A1E-AE2E-2818DFC18639}" sibTransId="{63B7AF2F-D6DE-4F19-BE13-A3E6A84AF7DF}"/>
    <dgm:cxn modelId="{663CF745-6B7D-4224-9C00-CB80EC5EE53A}" type="presOf" srcId="{6ADC382B-FD38-4E9A-AFAA-F3701CC92164}" destId="{1E80B559-9F39-4AFB-8ADA-44F2DFAF5CFC}" srcOrd="0" destOrd="2" presId="urn:microsoft.com/office/officeart/2008/layout/PictureLineup"/>
    <dgm:cxn modelId="{37E2A7CB-8596-4625-9AD8-51CDDC4C6D22}" type="presOf" srcId="{2BEA6B80-A909-4AD0-AF59-322E3CB47B45}" destId="{82A38848-5B6F-41B1-BE52-A13AC0F25107}" srcOrd="0" destOrd="0" presId="urn:microsoft.com/office/officeart/2008/layout/PictureLineup"/>
    <dgm:cxn modelId="{5F4A63C9-2562-43AA-8CF2-AA2C2CB3C044}" srcId="{5A874887-8604-4C31-A5E8-BC394C4CD84D}" destId="{138B7A69-5420-463E-A8AA-1B118DFCD5EE}" srcOrd="0" destOrd="0" parTransId="{6F4DDC85-5F0B-4D90-A409-386C94044E69}" sibTransId="{7D3770AC-06A2-42AE-A508-A87F4571B12A}"/>
    <dgm:cxn modelId="{06E6D399-7113-4D2C-BEDC-1C9A8BF2C44D}" type="presOf" srcId="{5A874887-8604-4C31-A5E8-BC394C4CD84D}" destId="{B8433F0E-E96D-4FAD-8E04-56227BF56913}" srcOrd="0" destOrd="0" presId="urn:microsoft.com/office/officeart/2008/layout/PictureLineup"/>
    <dgm:cxn modelId="{2DFC736B-A2A9-4158-8A3C-E72574226426}" srcId="{2A29B3A9-FC4C-4848-83F3-9634B06C3521}" destId="{BA319EA1-28CC-498A-9859-CC3637C58970}" srcOrd="1" destOrd="0" parTransId="{DD341F5E-9A3B-43BD-89CB-009A049C6CC5}" sibTransId="{9DE0175D-81AC-4FE1-9736-7C88737765BA}"/>
    <dgm:cxn modelId="{C3774DBA-4250-4944-A07D-B48FD5C425E4}" type="presOf" srcId="{138B7A69-5420-463E-A8AA-1B118DFCD5EE}" destId="{B8433F0E-E96D-4FAD-8E04-56227BF56913}" srcOrd="0" destOrd="1" presId="urn:microsoft.com/office/officeart/2008/layout/PictureLineup"/>
    <dgm:cxn modelId="{A065D955-7716-4853-BF49-8E945B4C24A6}" srcId="{2BEA6B80-A909-4AD0-AF59-322E3CB47B45}" destId="{5A874887-8604-4C31-A5E8-BC394C4CD84D}" srcOrd="2" destOrd="0" parTransId="{4D5CE59A-AAD3-49BC-B398-C3386D984C9B}" sibTransId="{E7D69292-5D6F-4543-9086-F333DEDF675E}"/>
    <dgm:cxn modelId="{3E149E65-3157-4E1C-AD2B-903EF71CF818}" srcId="{2BEA6B80-A909-4AD0-AF59-322E3CB47B45}" destId="{2A29B3A9-FC4C-4848-83F3-9634B06C3521}" srcOrd="4" destOrd="0" parTransId="{6BE28FF9-DD8E-4FEC-9362-916B842F00EE}" sibTransId="{82699F13-2B4B-493B-9E17-12B53BE4BBEF}"/>
    <dgm:cxn modelId="{911A58C4-80D6-489C-8459-216E9D64A0EA}" srcId="{2BEA6B80-A909-4AD0-AF59-322E3CB47B45}" destId="{25FE3997-32BA-488E-BAFE-DCC3C5FA9D84}" srcOrd="1" destOrd="0" parTransId="{AC57B238-7763-49D6-9616-73037309B8F1}" sibTransId="{012F63A7-AF69-433B-B26A-251205535555}"/>
    <dgm:cxn modelId="{126BC54D-328F-4679-A487-6C2EFF77020E}" srcId="{5A874887-8604-4C31-A5E8-BC394C4CD84D}" destId="{96090AE2-0921-42D6-BB29-BD0F8B9EEC74}" srcOrd="1" destOrd="0" parTransId="{CAF074D2-F595-40E9-AD86-A73FA4E874FD}" sibTransId="{270DF8DC-C2AC-49CC-8B58-76B9A6E130A3}"/>
    <dgm:cxn modelId="{AA1643A2-6367-4BCC-BCD7-6FAF6EB7F2EA}" srcId="{076F8890-FED1-436D-A157-0527FBCBED31}" destId="{13F883F5-C026-4969-BF3D-E00401748E51}" srcOrd="0" destOrd="0" parTransId="{2E585D9C-70D3-455D-B7C7-827B43E8B93A}" sibTransId="{DF74EC85-48E5-4F65-9629-D580479E99D4}"/>
    <dgm:cxn modelId="{4106E5BD-4324-4F0D-B072-193A07908CFA}" type="presOf" srcId="{25FE3997-32BA-488E-BAFE-DCC3C5FA9D84}" destId="{4CF86977-CD5D-416F-B0F9-1263C0204984}" srcOrd="0" destOrd="0" presId="urn:microsoft.com/office/officeart/2008/layout/PictureLineup"/>
    <dgm:cxn modelId="{9BEB3DE6-F163-4E03-8257-FA2DF9F9E2B1}" srcId="{DE99F30A-65DE-4B8E-97CD-0396329E29F5}" destId="{9CA6901F-DCF2-4990-8E5C-73981B591BB7}" srcOrd="0" destOrd="0" parTransId="{1290DC1B-658E-471C-A7DC-5BBA91749F1A}" sibTransId="{A937D992-CE34-4FA1-8284-55BA5C018978}"/>
    <dgm:cxn modelId="{67216505-BFA9-4F7F-9EC0-232F88B8676C}" type="presOf" srcId="{96090AE2-0921-42D6-BB29-BD0F8B9EEC74}" destId="{B8433F0E-E96D-4FAD-8E04-56227BF56913}" srcOrd="0" destOrd="2" presId="urn:microsoft.com/office/officeart/2008/layout/PictureLineup"/>
    <dgm:cxn modelId="{6B7E4322-A608-49C2-94B9-3F462F6C2103}" srcId="{2BEA6B80-A909-4AD0-AF59-322E3CB47B45}" destId="{DE99F30A-65DE-4B8E-97CD-0396329E29F5}" srcOrd="3" destOrd="0" parTransId="{78A0AAE5-A7D6-46FC-9A76-B336A7111FEC}" sibTransId="{2744B327-228D-4275-97E5-C7D15E547F45}"/>
    <dgm:cxn modelId="{3E18F535-0CE6-4C3F-AAFD-6B8B00CB3B39}" type="presOf" srcId="{13F883F5-C026-4969-BF3D-E00401748E51}" destId="{1E80B559-9F39-4AFB-8ADA-44F2DFAF5CFC}" srcOrd="0" destOrd="1" presId="urn:microsoft.com/office/officeart/2008/layout/PictureLineup"/>
    <dgm:cxn modelId="{D8846030-AAF8-4DA5-B340-D472986ED9C5}" srcId="{DE99F30A-65DE-4B8E-97CD-0396329E29F5}" destId="{6644210D-AACE-4635-A471-A2EB97ACA173}" srcOrd="1" destOrd="0" parTransId="{4FFA35D1-4C9E-41DE-9FBA-A994BFE99701}" sibTransId="{7EBF64E4-BF94-43F6-A852-5EF7DB84CD31}"/>
    <dgm:cxn modelId="{9AB5B91E-74A4-479C-AE9A-4B81F64F1818}" type="presOf" srcId="{AFFB0A2E-1F53-4353-91BF-0F108FA62351}" destId="{72E6C87B-F424-4DAC-A188-55F271697A3F}" srcOrd="0" destOrd="1" presId="urn:microsoft.com/office/officeart/2008/layout/PictureLineup"/>
    <dgm:cxn modelId="{8E55C89C-97F3-460A-9652-A836546BB758}" srcId="{25FE3997-32BA-488E-BAFE-DCC3C5FA9D84}" destId="{0FAAA64A-441E-4A2D-838F-FD1D19D09A16}" srcOrd="0" destOrd="0" parTransId="{9328369C-F4D2-4140-A3F7-25D5828EB75F}" sibTransId="{152811FE-F028-4701-B0F2-5DAD6890BD77}"/>
    <dgm:cxn modelId="{B14D2883-817B-48B7-9A97-69F4B8BBBF79}" type="presOf" srcId="{DE99F30A-65DE-4B8E-97CD-0396329E29F5}" destId="{50573263-CE3C-4FB4-BE68-0A6FB7DAF30D}" srcOrd="0" destOrd="0" presId="urn:microsoft.com/office/officeart/2008/layout/PictureLineup"/>
    <dgm:cxn modelId="{4FBBA953-36D8-4B0A-9207-AE9148F85596}" type="presOf" srcId="{9CA6901F-DCF2-4990-8E5C-73981B591BB7}" destId="{50573263-CE3C-4FB4-BE68-0A6FB7DAF30D}" srcOrd="0" destOrd="1" presId="urn:microsoft.com/office/officeart/2008/layout/PictureLineup"/>
    <dgm:cxn modelId="{F26262D3-D805-4835-A9DD-04747E64CDCD}" type="presParOf" srcId="{82A38848-5B6F-41B1-BE52-A13AC0F25107}" destId="{E813B1E7-6AC7-4380-A15A-811A4EB3FE26}" srcOrd="0" destOrd="0" presId="urn:microsoft.com/office/officeart/2008/layout/PictureLineup"/>
    <dgm:cxn modelId="{4B68E042-EBE6-4C28-91A6-C4E6FCE6ED42}" type="presParOf" srcId="{E813B1E7-6AC7-4380-A15A-811A4EB3FE26}" destId="{BE81CD5E-58E4-4D2F-93E3-7C5F3AA3EC31}" srcOrd="0" destOrd="0" presId="urn:microsoft.com/office/officeart/2008/layout/PictureLineup"/>
    <dgm:cxn modelId="{10C5D540-521A-4E96-AF18-684BC80B8BD2}" type="presParOf" srcId="{E813B1E7-6AC7-4380-A15A-811A4EB3FE26}" destId="{DFA859DF-1DE6-49AE-B40D-2DAED3E0E1FD}" srcOrd="1" destOrd="0" presId="urn:microsoft.com/office/officeart/2008/layout/PictureLineup"/>
    <dgm:cxn modelId="{C4E1C3D1-E0EA-47CB-B618-15858AEF302E}" type="presParOf" srcId="{E813B1E7-6AC7-4380-A15A-811A4EB3FE26}" destId="{1E80B559-9F39-4AFB-8ADA-44F2DFAF5CFC}" srcOrd="2" destOrd="0" presId="urn:microsoft.com/office/officeart/2008/layout/PictureLineup"/>
    <dgm:cxn modelId="{3F40842E-8534-42A7-A8BD-07336E0299D6}" type="presParOf" srcId="{82A38848-5B6F-41B1-BE52-A13AC0F25107}" destId="{D71B04F4-BAED-47F0-92A7-3C6FF6C6B875}" srcOrd="1" destOrd="0" presId="urn:microsoft.com/office/officeart/2008/layout/PictureLineup"/>
    <dgm:cxn modelId="{D422F618-F65F-4AEB-A3EE-6226286DF44B}" type="presParOf" srcId="{82A38848-5B6F-41B1-BE52-A13AC0F25107}" destId="{13AFD487-DCDB-4B1D-AE78-B0D07EAE0287}" srcOrd="2" destOrd="0" presId="urn:microsoft.com/office/officeart/2008/layout/PictureLineup"/>
    <dgm:cxn modelId="{6B48EEE1-881E-4CA2-8AC2-CA35BCD8AA65}" type="presParOf" srcId="{13AFD487-DCDB-4B1D-AE78-B0D07EAE0287}" destId="{A8AEF71B-6013-4D01-A0FC-459F059B3A03}" srcOrd="0" destOrd="0" presId="urn:microsoft.com/office/officeart/2008/layout/PictureLineup"/>
    <dgm:cxn modelId="{903D5D7A-563B-4934-ABCB-E0ED5E07131F}" type="presParOf" srcId="{13AFD487-DCDB-4B1D-AE78-B0D07EAE0287}" destId="{361B9B61-4E36-45C5-9834-335DF9BF3B3F}" srcOrd="1" destOrd="0" presId="urn:microsoft.com/office/officeart/2008/layout/PictureLineup"/>
    <dgm:cxn modelId="{C9D64F2F-8742-4BAA-8A3A-F6D92F2FC2F1}" type="presParOf" srcId="{13AFD487-DCDB-4B1D-AE78-B0D07EAE0287}" destId="{4CF86977-CD5D-416F-B0F9-1263C0204984}" srcOrd="2" destOrd="0" presId="urn:microsoft.com/office/officeart/2008/layout/PictureLineup"/>
    <dgm:cxn modelId="{4FDA162F-3CE0-4B90-B53F-DC4C67FD4DDC}" type="presParOf" srcId="{82A38848-5B6F-41B1-BE52-A13AC0F25107}" destId="{D73B786A-253D-42C1-8190-7C1DD22146D8}" srcOrd="3" destOrd="0" presId="urn:microsoft.com/office/officeart/2008/layout/PictureLineup"/>
    <dgm:cxn modelId="{C3DCE209-CDA3-4971-8488-0FC9FEE69B1A}" type="presParOf" srcId="{82A38848-5B6F-41B1-BE52-A13AC0F25107}" destId="{15408573-C5F1-4F99-8FCA-BCF5C429C325}" srcOrd="4" destOrd="0" presId="urn:microsoft.com/office/officeart/2008/layout/PictureLineup"/>
    <dgm:cxn modelId="{7045E5EB-DC43-4978-9BCC-23014B4C56E8}" type="presParOf" srcId="{15408573-C5F1-4F99-8FCA-BCF5C429C325}" destId="{046071A5-D147-4F98-B3B4-DDD7607281F8}" srcOrd="0" destOrd="0" presId="urn:microsoft.com/office/officeart/2008/layout/PictureLineup"/>
    <dgm:cxn modelId="{0EB83359-33BE-45BF-8807-123E36A632E5}" type="presParOf" srcId="{15408573-C5F1-4F99-8FCA-BCF5C429C325}" destId="{19157587-EAB1-4D02-BEEA-8B57F8492E35}" srcOrd="1" destOrd="0" presId="urn:microsoft.com/office/officeart/2008/layout/PictureLineup"/>
    <dgm:cxn modelId="{361E82BC-A918-48CC-A943-070DF185ACE7}" type="presParOf" srcId="{15408573-C5F1-4F99-8FCA-BCF5C429C325}" destId="{B8433F0E-E96D-4FAD-8E04-56227BF56913}" srcOrd="2" destOrd="0" presId="urn:microsoft.com/office/officeart/2008/layout/PictureLineup"/>
    <dgm:cxn modelId="{4D8D0199-B844-45CB-8B81-195028E6577B}" type="presParOf" srcId="{82A38848-5B6F-41B1-BE52-A13AC0F25107}" destId="{A9DA460E-B3C8-448E-BAD7-51025C84F58D}" srcOrd="5" destOrd="0" presId="urn:microsoft.com/office/officeart/2008/layout/PictureLineup"/>
    <dgm:cxn modelId="{AE9C3DFF-DEC5-42B2-A1D7-A4A05F867871}" type="presParOf" srcId="{82A38848-5B6F-41B1-BE52-A13AC0F25107}" destId="{54D0A4BB-BB24-4068-A9E3-07EA313A8386}" srcOrd="6" destOrd="0" presId="urn:microsoft.com/office/officeart/2008/layout/PictureLineup"/>
    <dgm:cxn modelId="{65B7B82E-C22A-4F86-90B8-AE6073C346F8}" type="presParOf" srcId="{54D0A4BB-BB24-4068-A9E3-07EA313A8386}" destId="{D405E0AB-6BCA-4073-9F40-0337CD7EE29D}" srcOrd="0" destOrd="0" presId="urn:microsoft.com/office/officeart/2008/layout/PictureLineup"/>
    <dgm:cxn modelId="{D4489490-4F1E-4762-87AA-299B73833042}" type="presParOf" srcId="{54D0A4BB-BB24-4068-A9E3-07EA313A8386}" destId="{973F6C15-14AA-4AB5-A9CF-D56E7667506B}" srcOrd="1" destOrd="0" presId="urn:microsoft.com/office/officeart/2008/layout/PictureLineup"/>
    <dgm:cxn modelId="{048502CE-E9A4-4260-87ED-15156F7AD803}" type="presParOf" srcId="{54D0A4BB-BB24-4068-A9E3-07EA313A8386}" destId="{50573263-CE3C-4FB4-BE68-0A6FB7DAF30D}" srcOrd="2" destOrd="0" presId="urn:microsoft.com/office/officeart/2008/layout/PictureLineup"/>
    <dgm:cxn modelId="{55964711-97A8-4757-91CF-95F39BF8ED7E}" type="presParOf" srcId="{82A38848-5B6F-41B1-BE52-A13AC0F25107}" destId="{2B4B572D-293B-4A46-BF46-EFCB54D7FFFE}" srcOrd="7" destOrd="0" presId="urn:microsoft.com/office/officeart/2008/layout/PictureLineup"/>
    <dgm:cxn modelId="{F3CB8E44-F17D-40B0-B26B-76A044377626}" type="presParOf" srcId="{82A38848-5B6F-41B1-BE52-A13AC0F25107}" destId="{04E876A7-ED8A-42AC-B3AA-944176B96CCB}" srcOrd="8" destOrd="0" presId="urn:microsoft.com/office/officeart/2008/layout/PictureLineup"/>
    <dgm:cxn modelId="{E913A569-36F7-4112-BDBF-3E2E4467CA43}" type="presParOf" srcId="{04E876A7-ED8A-42AC-B3AA-944176B96CCB}" destId="{0E30300B-C257-47D7-A8E2-E7EB43CB896B}" srcOrd="0" destOrd="0" presId="urn:microsoft.com/office/officeart/2008/layout/PictureLineup"/>
    <dgm:cxn modelId="{7F2A24CE-0051-4116-A973-0B1D809CCB50}" type="presParOf" srcId="{04E876A7-ED8A-42AC-B3AA-944176B96CCB}" destId="{9A4484A7-A388-4CAA-A38E-4F1AFC07B352}" srcOrd="1" destOrd="0" presId="urn:microsoft.com/office/officeart/2008/layout/PictureLineup"/>
    <dgm:cxn modelId="{1D1AE5A5-2F42-4E7B-84BD-AD552BDADA80}" type="presParOf" srcId="{04E876A7-ED8A-42AC-B3AA-944176B96CCB}" destId="{72E6C87B-F424-4DAC-A188-55F271697A3F}"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EA6B80-A909-4AD0-AF59-322E3CB47B45}" type="doc">
      <dgm:prSet loTypeId="urn:microsoft.com/office/officeart/2008/layout/PictureLineup" loCatId="picture" qsTypeId="urn:microsoft.com/office/officeart/2005/8/quickstyle/simple1" qsCatId="simple" csTypeId="urn:microsoft.com/office/officeart/2005/8/colors/colorful1" csCatId="colorful" phldr="1"/>
      <dgm:spPr/>
      <dgm:t>
        <a:bodyPr/>
        <a:lstStyle/>
        <a:p>
          <a:endParaRPr lang="en-US"/>
        </a:p>
      </dgm:t>
    </dgm:pt>
    <dgm:pt modelId="{2A29B3A9-FC4C-4848-83F3-9634B06C3521}">
      <dgm:prSet phldrT="[Text]"/>
      <dgm:spPr/>
      <dgm:t>
        <a:bodyPr/>
        <a:lstStyle/>
        <a:p>
          <a:r>
            <a:rPr lang="en-US" dirty="0">
              <a:latin typeface="Franklin Gothic Medium Cond" panose="020B0606030402020204" pitchFamily="34" charset="0"/>
            </a:rPr>
            <a:t>Theory / terms</a:t>
          </a:r>
        </a:p>
      </dgm:t>
    </dgm:pt>
    <dgm:pt modelId="{6BE28FF9-DD8E-4FEC-9362-916B842F00EE}" type="parTrans" cxnId="{3E149E65-3157-4E1C-AD2B-903EF71CF818}">
      <dgm:prSet/>
      <dgm:spPr/>
      <dgm:t>
        <a:bodyPr/>
        <a:lstStyle/>
        <a:p>
          <a:endParaRPr lang="en-US"/>
        </a:p>
      </dgm:t>
    </dgm:pt>
    <dgm:pt modelId="{82699F13-2B4B-493B-9E17-12B53BE4BBEF}" type="sibTrans" cxnId="{3E149E65-3157-4E1C-AD2B-903EF71CF818}">
      <dgm:prSet/>
      <dgm:spPr/>
      <dgm:t>
        <a:bodyPr/>
        <a:lstStyle/>
        <a:p>
          <a:endParaRPr lang="en-US"/>
        </a:p>
      </dgm:t>
    </dgm:pt>
    <dgm:pt modelId="{25FE3997-32BA-488E-BAFE-DCC3C5FA9D84}">
      <dgm:prSet phldrT="[Text]"/>
      <dgm:spPr/>
      <dgm:t>
        <a:bodyPr/>
        <a:lstStyle/>
        <a:p>
          <a:r>
            <a:rPr lang="en-US" dirty="0">
              <a:latin typeface="Franklin Gothic Medium Cond" panose="020B0606030402020204" pitchFamily="34" charset="0"/>
            </a:rPr>
            <a:t>National</a:t>
          </a:r>
        </a:p>
      </dgm:t>
    </dgm:pt>
    <dgm:pt modelId="{AC57B238-7763-49D6-9616-73037309B8F1}" type="parTrans" cxnId="{911A58C4-80D6-489C-8459-216E9D64A0EA}">
      <dgm:prSet/>
      <dgm:spPr/>
      <dgm:t>
        <a:bodyPr/>
        <a:lstStyle/>
        <a:p>
          <a:endParaRPr lang="en-US"/>
        </a:p>
      </dgm:t>
    </dgm:pt>
    <dgm:pt modelId="{012F63A7-AF69-433B-B26A-251205535555}" type="sibTrans" cxnId="{911A58C4-80D6-489C-8459-216E9D64A0EA}">
      <dgm:prSet/>
      <dgm:spPr/>
      <dgm:t>
        <a:bodyPr/>
        <a:lstStyle/>
        <a:p>
          <a:endParaRPr lang="en-US"/>
        </a:p>
      </dgm:t>
    </dgm:pt>
    <dgm:pt modelId="{13AB3FE3-23F1-460D-B850-B9D90D15124F}">
      <dgm:prSet phldrT="[Text]"/>
      <dgm:spPr/>
      <dgm:t>
        <a:bodyPr/>
        <a:lstStyle/>
        <a:p>
          <a:r>
            <a:rPr lang="en-US" dirty="0">
              <a:latin typeface="Franklin Gothic Medium Cond" panose="020B0606030402020204" pitchFamily="34" charset="0"/>
            </a:rPr>
            <a:t>Laws, schemes, policies</a:t>
          </a:r>
        </a:p>
      </dgm:t>
    </dgm:pt>
    <dgm:pt modelId="{17432644-FE9B-450C-B8C3-83FFCA6F0164}" type="parTrans" cxnId="{F137E5AE-04AF-4034-B253-E3C0ACF63E47}">
      <dgm:prSet/>
      <dgm:spPr/>
      <dgm:t>
        <a:bodyPr/>
        <a:lstStyle/>
        <a:p>
          <a:endParaRPr lang="en-US"/>
        </a:p>
      </dgm:t>
    </dgm:pt>
    <dgm:pt modelId="{9C97C4DE-76EC-4411-8B15-33054E37DAC4}" type="sibTrans" cxnId="{F137E5AE-04AF-4034-B253-E3C0ACF63E47}">
      <dgm:prSet/>
      <dgm:spPr/>
      <dgm:t>
        <a:bodyPr/>
        <a:lstStyle/>
        <a:p>
          <a:endParaRPr lang="en-US"/>
        </a:p>
      </dgm:t>
    </dgm:pt>
    <dgm:pt modelId="{DE99F30A-65DE-4B8E-97CD-0396329E29F5}">
      <dgm:prSet phldrT="[Text]"/>
      <dgm:spPr/>
      <dgm:t>
        <a:bodyPr/>
        <a:lstStyle/>
        <a:p>
          <a:r>
            <a:rPr lang="en-US" dirty="0">
              <a:latin typeface="Franklin Gothic Medium Cond" panose="020B0606030402020204" pitchFamily="34" charset="0"/>
            </a:rPr>
            <a:t>Pollution &amp; Energy</a:t>
          </a:r>
        </a:p>
      </dgm:t>
    </dgm:pt>
    <dgm:pt modelId="{78A0AAE5-A7D6-46FC-9A76-B336A7111FEC}" type="parTrans" cxnId="{6B7E4322-A608-49C2-94B9-3F462F6C2103}">
      <dgm:prSet/>
      <dgm:spPr/>
      <dgm:t>
        <a:bodyPr/>
        <a:lstStyle/>
        <a:p>
          <a:endParaRPr lang="en-US"/>
        </a:p>
      </dgm:t>
    </dgm:pt>
    <dgm:pt modelId="{2744B327-228D-4275-97E5-C7D15E547F45}" type="sibTrans" cxnId="{6B7E4322-A608-49C2-94B9-3F462F6C2103}">
      <dgm:prSet/>
      <dgm:spPr/>
      <dgm:t>
        <a:bodyPr/>
        <a:lstStyle/>
        <a:p>
          <a:endParaRPr lang="en-US"/>
        </a:p>
      </dgm:t>
    </dgm:pt>
    <dgm:pt modelId="{076F8890-FED1-436D-A157-0527FBCBED31}">
      <dgm:prSet phldrT="[Text]"/>
      <dgm:spPr/>
      <dgm:t>
        <a:bodyPr/>
        <a:lstStyle/>
        <a:p>
          <a:r>
            <a:rPr lang="en-US" dirty="0">
              <a:latin typeface="Franklin Gothic Medium Cond" panose="020B0606030402020204" pitchFamily="34" charset="0"/>
            </a:rPr>
            <a:t>Intl.</a:t>
          </a:r>
        </a:p>
      </dgm:t>
    </dgm:pt>
    <dgm:pt modelId="{10595698-1DA8-4A1E-AE2E-2818DFC18639}" type="parTrans" cxnId="{F74DBEA5-01F6-4BF2-84E5-2C8EC25C794C}">
      <dgm:prSet/>
      <dgm:spPr/>
      <dgm:t>
        <a:bodyPr/>
        <a:lstStyle/>
        <a:p>
          <a:endParaRPr lang="en-US"/>
        </a:p>
      </dgm:t>
    </dgm:pt>
    <dgm:pt modelId="{63B7AF2F-D6DE-4F19-BE13-A3E6A84AF7DF}" type="sibTrans" cxnId="{F74DBEA5-01F6-4BF2-84E5-2C8EC25C794C}">
      <dgm:prSet/>
      <dgm:spPr/>
      <dgm:t>
        <a:bodyPr/>
        <a:lstStyle/>
        <a:p>
          <a:endParaRPr lang="en-US"/>
        </a:p>
      </dgm:t>
    </dgm:pt>
    <dgm:pt modelId="{13F883F5-C026-4969-BF3D-E00401748E51}">
      <dgm:prSet phldrT="[Text]"/>
      <dgm:spPr/>
      <dgm:t>
        <a:bodyPr/>
        <a:lstStyle/>
        <a:p>
          <a:r>
            <a:rPr lang="en-US" dirty="0">
              <a:latin typeface="Franklin Gothic Medium Cond" panose="020B0606030402020204" pitchFamily="34" charset="0"/>
            </a:rPr>
            <a:t>Org- “about us”</a:t>
          </a:r>
          <a:br>
            <a:rPr lang="en-US" dirty="0">
              <a:latin typeface="Franklin Gothic Medium Cond" panose="020B0606030402020204" pitchFamily="34" charset="0"/>
            </a:rPr>
          </a:br>
          <a:r>
            <a:rPr lang="en-US" dirty="0">
              <a:latin typeface="Franklin Gothic Medium Cond" panose="020B0606030402020204" pitchFamily="34" charset="0"/>
            </a:rPr>
            <a:t>Treaties,</a:t>
          </a:r>
        </a:p>
      </dgm:t>
    </dgm:pt>
    <dgm:pt modelId="{2E585D9C-70D3-455D-B7C7-827B43E8B93A}" type="parTrans" cxnId="{AA1643A2-6367-4BCC-BCD7-6FAF6EB7F2EA}">
      <dgm:prSet/>
      <dgm:spPr/>
      <dgm:t>
        <a:bodyPr/>
        <a:lstStyle/>
        <a:p>
          <a:endParaRPr lang="en-US"/>
        </a:p>
      </dgm:t>
    </dgm:pt>
    <dgm:pt modelId="{DF74EC85-48E5-4F65-9629-D580479E99D4}" type="sibTrans" cxnId="{AA1643A2-6367-4BCC-BCD7-6FAF6EB7F2EA}">
      <dgm:prSet/>
      <dgm:spPr/>
      <dgm:t>
        <a:bodyPr/>
        <a:lstStyle/>
        <a:p>
          <a:endParaRPr lang="en-US"/>
        </a:p>
      </dgm:t>
    </dgm:pt>
    <dgm:pt modelId="{6ADC382B-FD38-4E9A-AFAA-F3701CC92164}">
      <dgm:prSet phldrT="[Text]"/>
      <dgm:spPr/>
      <dgm:t>
        <a:bodyPr/>
        <a:lstStyle/>
        <a:p>
          <a:r>
            <a:rPr lang="en-US" dirty="0">
              <a:latin typeface="Franklin Gothic Medium Cond" panose="020B0606030402020204" pitchFamily="34" charset="0"/>
            </a:rPr>
            <a:t>conferences</a:t>
          </a:r>
        </a:p>
      </dgm:t>
    </dgm:pt>
    <dgm:pt modelId="{95D1732B-A644-4910-A759-663D16D31CA6}" type="parTrans" cxnId="{9BCBFA37-4102-4847-8397-52E274EF33BB}">
      <dgm:prSet/>
      <dgm:spPr/>
      <dgm:t>
        <a:bodyPr/>
        <a:lstStyle/>
        <a:p>
          <a:endParaRPr lang="en-US"/>
        </a:p>
      </dgm:t>
    </dgm:pt>
    <dgm:pt modelId="{62690D4E-76DE-4376-907F-723AF335991A}" type="sibTrans" cxnId="{9BCBFA37-4102-4847-8397-52E274EF33BB}">
      <dgm:prSet/>
      <dgm:spPr/>
      <dgm:t>
        <a:bodyPr/>
        <a:lstStyle/>
        <a:p>
          <a:endParaRPr lang="en-US"/>
        </a:p>
      </dgm:t>
    </dgm:pt>
    <dgm:pt modelId="{0FAAA64A-441E-4A2D-838F-FD1D19D09A16}">
      <dgm:prSet phldrT="[Text]"/>
      <dgm:spPr/>
      <dgm:t>
        <a:bodyPr/>
        <a:lstStyle/>
        <a:p>
          <a:r>
            <a:rPr lang="en-US">
              <a:latin typeface="Franklin Gothic Medium Cond" panose="020B0606030402020204" pitchFamily="34" charset="0"/>
            </a:rPr>
            <a:t>Yearbook</a:t>
          </a:r>
          <a:endParaRPr lang="en-US" dirty="0">
            <a:latin typeface="Franklin Gothic Medium Cond" panose="020B0606030402020204" pitchFamily="34" charset="0"/>
          </a:endParaRPr>
        </a:p>
      </dgm:t>
    </dgm:pt>
    <dgm:pt modelId="{9328369C-F4D2-4140-A3F7-25D5828EB75F}" type="parTrans" cxnId="{8E55C89C-97F3-460A-9652-A836546BB758}">
      <dgm:prSet/>
      <dgm:spPr/>
      <dgm:t>
        <a:bodyPr/>
        <a:lstStyle/>
        <a:p>
          <a:endParaRPr lang="en-US"/>
        </a:p>
      </dgm:t>
    </dgm:pt>
    <dgm:pt modelId="{152811FE-F028-4701-B0F2-5DAD6890BD77}" type="sibTrans" cxnId="{8E55C89C-97F3-460A-9652-A836546BB758}">
      <dgm:prSet/>
      <dgm:spPr/>
      <dgm:t>
        <a:bodyPr/>
        <a:lstStyle/>
        <a:p>
          <a:endParaRPr lang="en-US"/>
        </a:p>
      </dgm:t>
    </dgm:pt>
    <dgm:pt modelId="{5A874887-8604-4C31-A5E8-BC394C4CD84D}">
      <dgm:prSet phldrT="[Text]"/>
      <dgm:spPr>
        <a:solidFill>
          <a:schemeClr val="accent2"/>
        </a:solidFill>
      </dgm:spPr>
      <dgm:t>
        <a:bodyPr/>
        <a:lstStyle/>
        <a:p>
          <a:r>
            <a:rPr lang="en-US" dirty="0">
              <a:latin typeface="Franklin Gothic Medium Cond" panose="020B0606030402020204" pitchFamily="34" charset="0"/>
            </a:rPr>
            <a:t>Wildlife</a:t>
          </a:r>
        </a:p>
      </dgm:t>
    </dgm:pt>
    <dgm:pt modelId="{4D5CE59A-AAD3-49BC-B398-C3386D984C9B}" type="parTrans" cxnId="{A065D955-7716-4853-BF49-8E945B4C24A6}">
      <dgm:prSet/>
      <dgm:spPr/>
      <dgm:t>
        <a:bodyPr/>
        <a:lstStyle/>
        <a:p>
          <a:endParaRPr lang="en-US"/>
        </a:p>
      </dgm:t>
    </dgm:pt>
    <dgm:pt modelId="{E7D69292-5D6F-4543-9086-F333DEDF675E}" type="sibTrans" cxnId="{A065D955-7716-4853-BF49-8E945B4C24A6}">
      <dgm:prSet/>
      <dgm:spPr/>
      <dgm:t>
        <a:bodyPr/>
        <a:lstStyle/>
        <a:p>
          <a:endParaRPr lang="en-US"/>
        </a:p>
      </dgm:t>
    </dgm:pt>
    <dgm:pt modelId="{138B7A69-5420-463E-A8AA-1B118DFCD5EE}">
      <dgm:prSet phldrT="[Text]"/>
      <dgm:spPr>
        <a:solidFill>
          <a:schemeClr val="accent2"/>
        </a:solidFill>
      </dgm:spPr>
      <dgm:t>
        <a:bodyPr/>
        <a:lstStyle/>
        <a:p>
          <a:r>
            <a:rPr lang="en-US" dirty="0">
              <a:latin typeface="Franklin Gothic Medium Cond" panose="020B0606030402020204" pitchFamily="34" charset="0"/>
            </a:rPr>
            <a:t>Flora Fauna</a:t>
          </a:r>
        </a:p>
      </dgm:t>
    </dgm:pt>
    <dgm:pt modelId="{6F4DDC85-5F0B-4D90-A409-386C94044E69}" type="parTrans" cxnId="{5F4A63C9-2562-43AA-8CF2-AA2C2CB3C044}">
      <dgm:prSet/>
      <dgm:spPr/>
      <dgm:t>
        <a:bodyPr/>
        <a:lstStyle/>
        <a:p>
          <a:endParaRPr lang="en-US"/>
        </a:p>
      </dgm:t>
    </dgm:pt>
    <dgm:pt modelId="{7D3770AC-06A2-42AE-A508-A87F4571B12A}" type="sibTrans" cxnId="{5F4A63C9-2562-43AA-8CF2-AA2C2CB3C044}">
      <dgm:prSet/>
      <dgm:spPr/>
      <dgm:t>
        <a:bodyPr/>
        <a:lstStyle/>
        <a:p>
          <a:endParaRPr lang="en-US"/>
        </a:p>
      </dgm:t>
    </dgm:pt>
    <dgm:pt modelId="{96090AE2-0921-42D6-BB29-BD0F8B9EEC74}">
      <dgm:prSet phldrT="[Text]"/>
      <dgm:spPr>
        <a:solidFill>
          <a:schemeClr val="accent2"/>
        </a:solidFill>
      </dgm:spPr>
      <dgm:t>
        <a:bodyPr/>
        <a:lstStyle/>
        <a:p>
          <a:r>
            <a:rPr lang="en-US" dirty="0">
              <a:latin typeface="Franklin Gothic Medium Cond" panose="020B0606030402020204" pitchFamily="34" charset="0"/>
            </a:rPr>
            <a:t>parks, sanctuaries</a:t>
          </a:r>
        </a:p>
      </dgm:t>
    </dgm:pt>
    <dgm:pt modelId="{CAF074D2-F595-40E9-AD86-A73FA4E874FD}" type="parTrans" cxnId="{126BC54D-328F-4679-A487-6C2EFF77020E}">
      <dgm:prSet/>
      <dgm:spPr/>
      <dgm:t>
        <a:bodyPr/>
        <a:lstStyle/>
        <a:p>
          <a:endParaRPr lang="en-US"/>
        </a:p>
      </dgm:t>
    </dgm:pt>
    <dgm:pt modelId="{270DF8DC-C2AC-49CC-8B58-76B9A6E130A3}" type="sibTrans" cxnId="{126BC54D-328F-4679-A487-6C2EFF77020E}">
      <dgm:prSet/>
      <dgm:spPr/>
      <dgm:t>
        <a:bodyPr/>
        <a:lstStyle/>
        <a:p>
          <a:endParaRPr lang="en-US"/>
        </a:p>
      </dgm:t>
    </dgm:pt>
    <dgm:pt modelId="{AFFB0A2E-1F53-4353-91BF-0F108FA62351}">
      <dgm:prSet phldrT="[Text]"/>
      <dgm:spPr/>
      <dgm:t>
        <a:bodyPr/>
        <a:lstStyle/>
        <a:p>
          <a:r>
            <a:rPr lang="en-US" dirty="0">
              <a:latin typeface="Franklin Gothic Medium Cond" panose="020B0606030402020204" pitchFamily="34" charset="0"/>
            </a:rPr>
            <a:t>Eco. Succession</a:t>
          </a:r>
        </a:p>
      </dgm:t>
    </dgm:pt>
    <dgm:pt modelId="{B77A3642-C76B-40C4-AB44-0163448F92C9}" type="parTrans" cxnId="{D2BA01EF-D3FB-4176-8F12-547D9A287285}">
      <dgm:prSet/>
      <dgm:spPr/>
      <dgm:t>
        <a:bodyPr/>
        <a:lstStyle/>
        <a:p>
          <a:endParaRPr lang="en-US"/>
        </a:p>
      </dgm:t>
    </dgm:pt>
    <dgm:pt modelId="{86A8D88A-7981-44CC-BDD0-2B442EC5F55F}" type="sibTrans" cxnId="{D2BA01EF-D3FB-4176-8F12-547D9A287285}">
      <dgm:prSet/>
      <dgm:spPr/>
      <dgm:t>
        <a:bodyPr/>
        <a:lstStyle/>
        <a:p>
          <a:endParaRPr lang="en-US"/>
        </a:p>
      </dgm:t>
    </dgm:pt>
    <dgm:pt modelId="{BA319EA1-28CC-498A-9859-CC3637C58970}">
      <dgm:prSet phldrT="[Text]"/>
      <dgm:spPr/>
      <dgm:t>
        <a:bodyPr/>
        <a:lstStyle/>
        <a:p>
          <a:r>
            <a:rPr lang="en-US" dirty="0">
              <a:latin typeface="Franklin Gothic Medium Cond" panose="020B0606030402020204" pitchFamily="34" charset="0"/>
            </a:rPr>
            <a:t>Food chain/web….</a:t>
          </a:r>
        </a:p>
      </dgm:t>
    </dgm:pt>
    <dgm:pt modelId="{DD341F5E-9A3B-43BD-89CB-009A049C6CC5}" type="parTrans" cxnId="{2DFC736B-A2A9-4158-8A3C-E72574226426}">
      <dgm:prSet/>
      <dgm:spPr/>
      <dgm:t>
        <a:bodyPr/>
        <a:lstStyle/>
        <a:p>
          <a:endParaRPr lang="en-US"/>
        </a:p>
      </dgm:t>
    </dgm:pt>
    <dgm:pt modelId="{9DE0175D-81AC-4FE1-9736-7C88737765BA}" type="sibTrans" cxnId="{2DFC736B-A2A9-4158-8A3C-E72574226426}">
      <dgm:prSet/>
      <dgm:spPr/>
      <dgm:t>
        <a:bodyPr/>
        <a:lstStyle/>
        <a:p>
          <a:endParaRPr lang="en-US"/>
        </a:p>
      </dgm:t>
    </dgm:pt>
    <dgm:pt modelId="{9CA6901F-DCF2-4990-8E5C-73981B591BB7}">
      <dgm:prSet/>
      <dgm:spPr/>
      <dgm:t>
        <a:bodyPr/>
        <a:lstStyle/>
        <a:p>
          <a:r>
            <a:rPr lang="en-US" dirty="0">
              <a:latin typeface="Franklin Gothic Medium Cond" panose="020B0606030402020204" pitchFamily="34" charset="0"/>
            </a:rPr>
            <a:t>Nuisance</a:t>
          </a:r>
        </a:p>
      </dgm:t>
    </dgm:pt>
    <dgm:pt modelId="{1290DC1B-658E-471C-A7DC-5BBA91749F1A}" type="parTrans" cxnId="{9BEB3DE6-F163-4E03-8257-FA2DF9F9E2B1}">
      <dgm:prSet/>
      <dgm:spPr/>
      <dgm:t>
        <a:bodyPr/>
        <a:lstStyle/>
        <a:p>
          <a:endParaRPr lang="en-US"/>
        </a:p>
      </dgm:t>
    </dgm:pt>
    <dgm:pt modelId="{A937D992-CE34-4FA1-8284-55BA5C018978}" type="sibTrans" cxnId="{9BEB3DE6-F163-4E03-8257-FA2DF9F9E2B1}">
      <dgm:prSet/>
      <dgm:spPr/>
      <dgm:t>
        <a:bodyPr/>
        <a:lstStyle/>
        <a:p>
          <a:endParaRPr lang="en-US"/>
        </a:p>
      </dgm:t>
    </dgm:pt>
    <dgm:pt modelId="{6644210D-AACE-4635-A471-A2EB97ACA173}">
      <dgm:prSet/>
      <dgm:spPr/>
      <dgm:t>
        <a:bodyPr/>
        <a:lstStyle/>
        <a:p>
          <a:r>
            <a:rPr lang="en-US" dirty="0">
              <a:latin typeface="Franklin Gothic Medium Cond" panose="020B0606030402020204" pitchFamily="34" charset="0"/>
            </a:rPr>
            <a:t>Research</a:t>
          </a:r>
        </a:p>
      </dgm:t>
    </dgm:pt>
    <dgm:pt modelId="{4FFA35D1-4C9E-41DE-9FBA-A994BFE99701}" type="parTrans" cxnId="{D8846030-AAF8-4DA5-B340-D472986ED9C5}">
      <dgm:prSet/>
      <dgm:spPr/>
      <dgm:t>
        <a:bodyPr/>
        <a:lstStyle/>
        <a:p>
          <a:endParaRPr lang="en-US"/>
        </a:p>
      </dgm:t>
    </dgm:pt>
    <dgm:pt modelId="{7EBF64E4-BF94-43F6-A852-5EF7DB84CD31}" type="sibTrans" cxnId="{D8846030-AAF8-4DA5-B340-D472986ED9C5}">
      <dgm:prSet/>
      <dgm:spPr/>
      <dgm:t>
        <a:bodyPr/>
        <a:lstStyle/>
        <a:p>
          <a:endParaRPr lang="en-US"/>
        </a:p>
      </dgm:t>
    </dgm:pt>
    <dgm:pt modelId="{82A38848-5B6F-41B1-BE52-A13AC0F25107}" type="pres">
      <dgm:prSet presAssocID="{2BEA6B80-A909-4AD0-AF59-322E3CB47B45}" presName="Name0" presStyleCnt="0">
        <dgm:presLayoutVars>
          <dgm:chMax/>
          <dgm:chPref/>
          <dgm:dir/>
          <dgm:animLvl val="lvl"/>
          <dgm:resizeHandles val="exact"/>
        </dgm:presLayoutVars>
      </dgm:prSet>
      <dgm:spPr/>
    </dgm:pt>
    <dgm:pt modelId="{E813B1E7-6AC7-4380-A15A-811A4EB3FE26}" type="pres">
      <dgm:prSet presAssocID="{076F8890-FED1-436D-A157-0527FBCBED31}" presName="composite" presStyleCnt="0"/>
      <dgm:spPr/>
    </dgm:pt>
    <dgm:pt modelId="{BE81CD5E-58E4-4D2F-93E3-7C5F3AA3EC31}" type="pres">
      <dgm:prSet presAssocID="{076F8890-FED1-436D-A157-0527FBCBED31}" presName="Image" presStyleLbl="alignNode1" presStyleIdx="0" presStyleCnt="5"/>
      <dgm:spPr>
        <a:blipFill rotWithShape="1">
          <a:blip xmlns:r="http://schemas.openxmlformats.org/officeDocument/2006/relationships" r:embed="rId1"/>
          <a:stretch>
            <a:fillRect/>
          </a:stretch>
        </a:blipFill>
      </dgm:spPr>
    </dgm:pt>
    <dgm:pt modelId="{DFA859DF-1DE6-49AE-B40D-2DAED3E0E1FD}" type="pres">
      <dgm:prSet presAssocID="{076F8890-FED1-436D-A157-0527FBCBED31}" presName="Accent" presStyleLbl="parChTrans1D1" presStyleIdx="0" presStyleCnt="5"/>
      <dgm:spPr/>
    </dgm:pt>
    <dgm:pt modelId="{1E80B559-9F39-4AFB-8ADA-44F2DFAF5CFC}" type="pres">
      <dgm:prSet presAssocID="{076F8890-FED1-436D-A157-0527FBCBED31}" presName="Parent" presStyleLbl="revTx" presStyleIdx="0" presStyleCnt="5">
        <dgm:presLayoutVars>
          <dgm:chMax val="0"/>
          <dgm:chPref val="0"/>
          <dgm:bulletEnabled val="1"/>
        </dgm:presLayoutVars>
      </dgm:prSet>
      <dgm:spPr/>
    </dgm:pt>
    <dgm:pt modelId="{D71B04F4-BAED-47F0-92A7-3C6FF6C6B875}" type="pres">
      <dgm:prSet presAssocID="{63B7AF2F-D6DE-4F19-BE13-A3E6A84AF7DF}" presName="sibTrans" presStyleCnt="0"/>
      <dgm:spPr/>
    </dgm:pt>
    <dgm:pt modelId="{13AFD487-DCDB-4B1D-AE78-B0D07EAE0287}" type="pres">
      <dgm:prSet presAssocID="{25FE3997-32BA-488E-BAFE-DCC3C5FA9D84}" presName="composite" presStyleCnt="0"/>
      <dgm:spPr/>
    </dgm:pt>
    <dgm:pt modelId="{A8AEF71B-6013-4D01-A0FC-459F059B3A03}" type="pres">
      <dgm:prSet presAssocID="{25FE3997-32BA-488E-BAFE-DCC3C5FA9D84}" presName="Image" presStyleLbl="alignNode1" presStyleIdx="1" presStyleCnt="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361B9B61-4E36-45C5-9834-335DF9BF3B3F}" type="pres">
      <dgm:prSet presAssocID="{25FE3997-32BA-488E-BAFE-DCC3C5FA9D84}" presName="Accent" presStyleLbl="parChTrans1D1" presStyleIdx="1" presStyleCnt="5"/>
      <dgm:spPr/>
    </dgm:pt>
    <dgm:pt modelId="{4CF86977-CD5D-416F-B0F9-1263C0204984}" type="pres">
      <dgm:prSet presAssocID="{25FE3997-32BA-488E-BAFE-DCC3C5FA9D84}" presName="Parent" presStyleLbl="revTx" presStyleIdx="1" presStyleCnt="5">
        <dgm:presLayoutVars>
          <dgm:chMax val="0"/>
          <dgm:chPref val="0"/>
          <dgm:bulletEnabled val="1"/>
        </dgm:presLayoutVars>
      </dgm:prSet>
      <dgm:spPr/>
    </dgm:pt>
    <dgm:pt modelId="{D73B786A-253D-42C1-8190-7C1DD22146D8}" type="pres">
      <dgm:prSet presAssocID="{012F63A7-AF69-433B-B26A-251205535555}" presName="sibTrans" presStyleCnt="0"/>
      <dgm:spPr/>
    </dgm:pt>
    <dgm:pt modelId="{15408573-C5F1-4F99-8FCA-BCF5C429C325}" type="pres">
      <dgm:prSet presAssocID="{5A874887-8604-4C31-A5E8-BC394C4CD84D}" presName="composite" presStyleCnt="0"/>
      <dgm:spPr/>
    </dgm:pt>
    <dgm:pt modelId="{046071A5-D147-4F98-B3B4-DDD7607281F8}" type="pres">
      <dgm:prSet presAssocID="{5A874887-8604-4C31-A5E8-BC394C4CD84D}" presName="Image" presStyleLbl="alignNode1" presStyleIdx="2" presStyleCnt="5"/>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19157587-EAB1-4D02-BEEA-8B57F8492E35}" type="pres">
      <dgm:prSet presAssocID="{5A874887-8604-4C31-A5E8-BC394C4CD84D}" presName="Accent" presStyleLbl="parChTrans1D1" presStyleIdx="2" presStyleCnt="5"/>
      <dgm:spPr/>
    </dgm:pt>
    <dgm:pt modelId="{B8433F0E-E96D-4FAD-8E04-56227BF56913}" type="pres">
      <dgm:prSet presAssocID="{5A874887-8604-4C31-A5E8-BC394C4CD84D}" presName="Parent" presStyleLbl="revTx" presStyleIdx="2" presStyleCnt="5">
        <dgm:presLayoutVars>
          <dgm:chMax val="0"/>
          <dgm:chPref val="0"/>
          <dgm:bulletEnabled val="1"/>
        </dgm:presLayoutVars>
      </dgm:prSet>
      <dgm:spPr/>
    </dgm:pt>
    <dgm:pt modelId="{A9DA460E-B3C8-448E-BAD7-51025C84F58D}" type="pres">
      <dgm:prSet presAssocID="{E7D69292-5D6F-4543-9086-F333DEDF675E}" presName="sibTrans" presStyleCnt="0"/>
      <dgm:spPr/>
    </dgm:pt>
    <dgm:pt modelId="{54D0A4BB-BB24-4068-A9E3-07EA313A8386}" type="pres">
      <dgm:prSet presAssocID="{DE99F30A-65DE-4B8E-97CD-0396329E29F5}" presName="composite" presStyleCnt="0"/>
      <dgm:spPr/>
    </dgm:pt>
    <dgm:pt modelId="{D405E0AB-6BCA-4073-9F40-0337CD7EE29D}" type="pres">
      <dgm:prSet presAssocID="{DE99F30A-65DE-4B8E-97CD-0396329E29F5}" presName="Image" presStyleLbl="alignNode1" presStyleIdx="3" presStyleCnt="5"/>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973F6C15-14AA-4AB5-A9CF-D56E7667506B}" type="pres">
      <dgm:prSet presAssocID="{DE99F30A-65DE-4B8E-97CD-0396329E29F5}" presName="Accent" presStyleLbl="parChTrans1D1" presStyleIdx="3" presStyleCnt="5"/>
      <dgm:spPr/>
    </dgm:pt>
    <dgm:pt modelId="{50573263-CE3C-4FB4-BE68-0A6FB7DAF30D}" type="pres">
      <dgm:prSet presAssocID="{DE99F30A-65DE-4B8E-97CD-0396329E29F5}" presName="Parent" presStyleLbl="revTx" presStyleIdx="3" presStyleCnt="5">
        <dgm:presLayoutVars>
          <dgm:chMax val="0"/>
          <dgm:chPref val="0"/>
          <dgm:bulletEnabled val="1"/>
        </dgm:presLayoutVars>
      </dgm:prSet>
      <dgm:spPr/>
    </dgm:pt>
    <dgm:pt modelId="{2B4B572D-293B-4A46-BF46-EFCB54D7FFFE}" type="pres">
      <dgm:prSet presAssocID="{2744B327-228D-4275-97E5-C7D15E547F45}" presName="sibTrans" presStyleCnt="0"/>
      <dgm:spPr/>
    </dgm:pt>
    <dgm:pt modelId="{04E876A7-ED8A-42AC-B3AA-944176B96CCB}" type="pres">
      <dgm:prSet presAssocID="{2A29B3A9-FC4C-4848-83F3-9634B06C3521}" presName="composite" presStyleCnt="0"/>
      <dgm:spPr/>
    </dgm:pt>
    <dgm:pt modelId="{0E30300B-C257-47D7-A8E2-E7EB43CB896B}" type="pres">
      <dgm:prSet presAssocID="{2A29B3A9-FC4C-4848-83F3-9634B06C3521}" presName="Image" presStyleLbl="alignNode1" presStyleIdx="4" presStyleCnt="5"/>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9A4484A7-A388-4CAA-A38E-4F1AFC07B352}" type="pres">
      <dgm:prSet presAssocID="{2A29B3A9-FC4C-4848-83F3-9634B06C3521}" presName="Accent" presStyleLbl="parChTrans1D1" presStyleIdx="4" presStyleCnt="5"/>
      <dgm:spPr/>
    </dgm:pt>
    <dgm:pt modelId="{72E6C87B-F424-4DAC-A188-55F271697A3F}" type="pres">
      <dgm:prSet presAssocID="{2A29B3A9-FC4C-4848-83F3-9634B06C3521}" presName="Parent" presStyleLbl="revTx" presStyleIdx="4" presStyleCnt="5">
        <dgm:presLayoutVars>
          <dgm:chMax val="0"/>
          <dgm:chPref val="0"/>
          <dgm:bulletEnabled val="1"/>
        </dgm:presLayoutVars>
      </dgm:prSet>
      <dgm:spPr/>
    </dgm:pt>
  </dgm:ptLst>
  <dgm:cxnLst>
    <dgm:cxn modelId="{4C4D3CA5-8C8C-41DC-8E2F-18DD8623761E}" type="presOf" srcId="{BA319EA1-28CC-498A-9859-CC3637C58970}" destId="{72E6C87B-F424-4DAC-A188-55F271697A3F}" srcOrd="0" destOrd="2" presId="urn:microsoft.com/office/officeart/2008/layout/PictureLineup"/>
    <dgm:cxn modelId="{80505651-2C35-430B-A4FA-9EC599BD3965}" type="presOf" srcId="{0FAAA64A-441E-4A2D-838F-FD1D19D09A16}" destId="{4CF86977-CD5D-416F-B0F9-1263C0204984}" srcOrd="0" destOrd="1" presId="urn:microsoft.com/office/officeart/2008/layout/PictureLineup"/>
    <dgm:cxn modelId="{7F1EA636-08D1-48E4-AC14-EFF8329D3B21}" type="presOf" srcId="{13AB3FE3-23F1-460D-B850-B9D90D15124F}" destId="{4CF86977-CD5D-416F-B0F9-1263C0204984}" srcOrd="0" destOrd="2" presId="urn:microsoft.com/office/officeart/2008/layout/PictureLineup"/>
    <dgm:cxn modelId="{EE9CD17C-A928-49BB-BF02-78DDF6BD53C0}" type="presOf" srcId="{6644210D-AACE-4635-A471-A2EB97ACA173}" destId="{50573263-CE3C-4FB4-BE68-0A6FB7DAF30D}" srcOrd="0" destOrd="2" presId="urn:microsoft.com/office/officeart/2008/layout/PictureLineup"/>
    <dgm:cxn modelId="{F137E5AE-04AF-4034-B253-E3C0ACF63E47}" srcId="{25FE3997-32BA-488E-BAFE-DCC3C5FA9D84}" destId="{13AB3FE3-23F1-460D-B850-B9D90D15124F}" srcOrd="1" destOrd="0" parTransId="{17432644-FE9B-450C-B8C3-83FFCA6F0164}" sibTransId="{9C97C4DE-76EC-4411-8B15-33054E37DAC4}"/>
    <dgm:cxn modelId="{9BCBFA37-4102-4847-8397-52E274EF33BB}" srcId="{076F8890-FED1-436D-A157-0527FBCBED31}" destId="{6ADC382B-FD38-4E9A-AFAA-F3701CC92164}" srcOrd="1" destOrd="0" parTransId="{95D1732B-A644-4910-A759-663D16D31CA6}" sibTransId="{62690D4E-76DE-4376-907F-723AF335991A}"/>
    <dgm:cxn modelId="{D2BA01EF-D3FB-4176-8F12-547D9A287285}" srcId="{2A29B3A9-FC4C-4848-83F3-9634B06C3521}" destId="{AFFB0A2E-1F53-4353-91BF-0F108FA62351}" srcOrd="0" destOrd="0" parTransId="{B77A3642-C76B-40C4-AB44-0163448F92C9}" sibTransId="{86A8D88A-7981-44CC-BDD0-2B442EC5F55F}"/>
    <dgm:cxn modelId="{7FAE7B80-58A3-4279-91B8-AB7F0ED74899}" type="presOf" srcId="{2A29B3A9-FC4C-4848-83F3-9634B06C3521}" destId="{72E6C87B-F424-4DAC-A188-55F271697A3F}" srcOrd="0" destOrd="0" presId="urn:microsoft.com/office/officeart/2008/layout/PictureLineup"/>
    <dgm:cxn modelId="{21C2F920-9E3B-4168-B1DD-D3A09DDADA6A}" type="presOf" srcId="{076F8890-FED1-436D-A157-0527FBCBED31}" destId="{1E80B559-9F39-4AFB-8ADA-44F2DFAF5CFC}" srcOrd="0" destOrd="0" presId="urn:microsoft.com/office/officeart/2008/layout/PictureLineup"/>
    <dgm:cxn modelId="{F74DBEA5-01F6-4BF2-84E5-2C8EC25C794C}" srcId="{2BEA6B80-A909-4AD0-AF59-322E3CB47B45}" destId="{076F8890-FED1-436D-A157-0527FBCBED31}" srcOrd="0" destOrd="0" parTransId="{10595698-1DA8-4A1E-AE2E-2818DFC18639}" sibTransId="{63B7AF2F-D6DE-4F19-BE13-A3E6A84AF7DF}"/>
    <dgm:cxn modelId="{663CF745-6B7D-4224-9C00-CB80EC5EE53A}" type="presOf" srcId="{6ADC382B-FD38-4E9A-AFAA-F3701CC92164}" destId="{1E80B559-9F39-4AFB-8ADA-44F2DFAF5CFC}" srcOrd="0" destOrd="2" presId="urn:microsoft.com/office/officeart/2008/layout/PictureLineup"/>
    <dgm:cxn modelId="{37E2A7CB-8596-4625-9AD8-51CDDC4C6D22}" type="presOf" srcId="{2BEA6B80-A909-4AD0-AF59-322E3CB47B45}" destId="{82A38848-5B6F-41B1-BE52-A13AC0F25107}" srcOrd="0" destOrd="0" presId="urn:microsoft.com/office/officeart/2008/layout/PictureLineup"/>
    <dgm:cxn modelId="{5F4A63C9-2562-43AA-8CF2-AA2C2CB3C044}" srcId="{5A874887-8604-4C31-A5E8-BC394C4CD84D}" destId="{138B7A69-5420-463E-A8AA-1B118DFCD5EE}" srcOrd="0" destOrd="0" parTransId="{6F4DDC85-5F0B-4D90-A409-386C94044E69}" sibTransId="{7D3770AC-06A2-42AE-A508-A87F4571B12A}"/>
    <dgm:cxn modelId="{06E6D399-7113-4D2C-BEDC-1C9A8BF2C44D}" type="presOf" srcId="{5A874887-8604-4C31-A5E8-BC394C4CD84D}" destId="{B8433F0E-E96D-4FAD-8E04-56227BF56913}" srcOrd="0" destOrd="0" presId="urn:microsoft.com/office/officeart/2008/layout/PictureLineup"/>
    <dgm:cxn modelId="{2DFC736B-A2A9-4158-8A3C-E72574226426}" srcId="{2A29B3A9-FC4C-4848-83F3-9634B06C3521}" destId="{BA319EA1-28CC-498A-9859-CC3637C58970}" srcOrd="1" destOrd="0" parTransId="{DD341F5E-9A3B-43BD-89CB-009A049C6CC5}" sibTransId="{9DE0175D-81AC-4FE1-9736-7C88737765BA}"/>
    <dgm:cxn modelId="{C3774DBA-4250-4944-A07D-B48FD5C425E4}" type="presOf" srcId="{138B7A69-5420-463E-A8AA-1B118DFCD5EE}" destId="{B8433F0E-E96D-4FAD-8E04-56227BF56913}" srcOrd="0" destOrd="1" presId="urn:microsoft.com/office/officeart/2008/layout/PictureLineup"/>
    <dgm:cxn modelId="{A065D955-7716-4853-BF49-8E945B4C24A6}" srcId="{2BEA6B80-A909-4AD0-AF59-322E3CB47B45}" destId="{5A874887-8604-4C31-A5E8-BC394C4CD84D}" srcOrd="2" destOrd="0" parTransId="{4D5CE59A-AAD3-49BC-B398-C3386D984C9B}" sibTransId="{E7D69292-5D6F-4543-9086-F333DEDF675E}"/>
    <dgm:cxn modelId="{3E149E65-3157-4E1C-AD2B-903EF71CF818}" srcId="{2BEA6B80-A909-4AD0-AF59-322E3CB47B45}" destId="{2A29B3A9-FC4C-4848-83F3-9634B06C3521}" srcOrd="4" destOrd="0" parTransId="{6BE28FF9-DD8E-4FEC-9362-916B842F00EE}" sibTransId="{82699F13-2B4B-493B-9E17-12B53BE4BBEF}"/>
    <dgm:cxn modelId="{911A58C4-80D6-489C-8459-216E9D64A0EA}" srcId="{2BEA6B80-A909-4AD0-AF59-322E3CB47B45}" destId="{25FE3997-32BA-488E-BAFE-DCC3C5FA9D84}" srcOrd="1" destOrd="0" parTransId="{AC57B238-7763-49D6-9616-73037309B8F1}" sibTransId="{012F63A7-AF69-433B-B26A-251205535555}"/>
    <dgm:cxn modelId="{126BC54D-328F-4679-A487-6C2EFF77020E}" srcId="{5A874887-8604-4C31-A5E8-BC394C4CD84D}" destId="{96090AE2-0921-42D6-BB29-BD0F8B9EEC74}" srcOrd="1" destOrd="0" parTransId="{CAF074D2-F595-40E9-AD86-A73FA4E874FD}" sibTransId="{270DF8DC-C2AC-49CC-8B58-76B9A6E130A3}"/>
    <dgm:cxn modelId="{AA1643A2-6367-4BCC-BCD7-6FAF6EB7F2EA}" srcId="{076F8890-FED1-436D-A157-0527FBCBED31}" destId="{13F883F5-C026-4969-BF3D-E00401748E51}" srcOrd="0" destOrd="0" parTransId="{2E585D9C-70D3-455D-B7C7-827B43E8B93A}" sibTransId="{DF74EC85-48E5-4F65-9629-D580479E99D4}"/>
    <dgm:cxn modelId="{4106E5BD-4324-4F0D-B072-193A07908CFA}" type="presOf" srcId="{25FE3997-32BA-488E-BAFE-DCC3C5FA9D84}" destId="{4CF86977-CD5D-416F-B0F9-1263C0204984}" srcOrd="0" destOrd="0" presId="urn:microsoft.com/office/officeart/2008/layout/PictureLineup"/>
    <dgm:cxn modelId="{9BEB3DE6-F163-4E03-8257-FA2DF9F9E2B1}" srcId="{DE99F30A-65DE-4B8E-97CD-0396329E29F5}" destId="{9CA6901F-DCF2-4990-8E5C-73981B591BB7}" srcOrd="0" destOrd="0" parTransId="{1290DC1B-658E-471C-A7DC-5BBA91749F1A}" sibTransId="{A937D992-CE34-4FA1-8284-55BA5C018978}"/>
    <dgm:cxn modelId="{67216505-BFA9-4F7F-9EC0-232F88B8676C}" type="presOf" srcId="{96090AE2-0921-42D6-BB29-BD0F8B9EEC74}" destId="{B8433F0E-E96D-4FAD-8E04-56227BF56913}" srcOrd="0" destOrd="2" presId="urn:microsoft.com/office/officeart/2008/layout/PictureLineup"/>
    <dgm:cxn modelId="{6B7E4322-A608-49C2-94B9-3F462F6C2103}" srcId="{2BEA6B80-A909-4AD0-AF59-322E3CB47B45}" destId="{DE99F30A-65DE-4B8E-97CD-0396329E29F5}" srcOrd="3" destOrd="0" parTransId="{78A0AAE5-A7D6-46FC-9A76-B336A7111FEC}" sibTransId="{2744B327-228D-4275-97E5-C7D15E547F45}"/>
    <dgm:cxn modelId="{3E18F535-0CE6-4C3F-AAFD-6B8B00CB3B39}" type="presOf" srcId="{13F883F5-C026-4969-BF3D-E00401748E51}" destId="{1E80B559-9F39-4AFB-8ADA-44F2DFAF5CFC}" srcOrd="0" destOrd="1" presId="urn:microsoft.com/office/officeart/2008/layout/PictureLineup"/>
    <dgm:cxn modelId="{D8846030-AAF8-4DA5-B340-D472986ED9C5}" srcId="{DE99F30A-65DE-4B8E-97CD-0396329E29F5}" destId="{6644210D-AACE-4635-A471-A2EB97ACA173}" srcOrd="1" destOrd="0" parTransId="{4FFA35D1-4C9E-41DE-9FBA-A994BFE99701}" sibTransId="{7EBF64E4-BF94-43F6-A852-5EF7DB84CD31}"/>
    <dgm:cxn modelId="{9AB5B91E-74A4-479C-AE9A-4B81F64F1818}" type="presOf" srcId="{AFFB0A2E-1F53-4353-91BF-0F108FA62351}" destId="{72E6C87B-F424-4DAC-A188-55F271697A3F}" srcOrd="0" destOrd="1" presId="urn:microsoft.com/office/officeart/2008/layout/PictureLineup"/>
    <dgm:cxn modelId="{8E55C89C-97F3-460A-9652-A836546BB758}" srcId="{25FE3997-32BA-488E-BAFE-DCC3C5FA9D84}" destId="{0FAAA64A-441E-4A2D-838F-FD1D19D09A16}" srcOrd="0" destOrd="0" parTransId="{9328369C-F4D2-4140-A3F7-25D5828EB75F}" sibTransId="{152811FE-F028-4701-B0F2-5DAD6890BD77}"/>
    <dgm:cxn modelId="{B14D2883-817B-48B7-9A97-69F4B8BBBF79}" type="presOf" srcId="{DE99F30A-65DE-4B8E-97CD-0396329E29F5}" destId="{50573263-CE3C-4FB4-BE68-0A6FB7DAF30D}" srcOrd="0" destOrd="0" presId="urn:microsoft.com/office/officeart/2008/layout/PictureLineup"/>
    <dgm:cxn modelId="{4FBBA953-36D8-4B0A-9207-AE9148F85596}" type="presOf" srcId="{9CA6901F-DCF2-4990-8E5C-73981B591BB7}" destId="{50573263-CE3C-4FB4-BE68-0A6FB7DAF30D}" srcOrd="0" destOrd="1" presId="urn:microsoft.com/office/officeart/2008/layout/PictureLineup"/>
    <dgm:cxn modelId="{F26262D3-D805-4835-A9DD-04747E64CDCD}" type="presParOf" srcId="{82A38848-5B6F-41B1-BE52-A13AC0F25107}" destId="{E813B1E7-6AC7-4380-A15A-811A4EB3FE26}" srcOrd="0" destOrd="0" presId="urn:microsoft.com/office/officeart/2008/layout/PictureLineup"/>
    <dgm:cxn modelId="{4B68E042-EBE6-4C28-91A6-C4E6FCE6ED42}" type="presParOf" srcId="{E813B1E7-6AC7-4380-A15A-811A4EB3FE26}" destId="{BE81CD5E-58E4-4D2F-93E3-7C5F3AA3EC31}" srcOrd="0" destOrd="0" presId="urn:microsoft.com/office/officeart/2008/layout/PictureLineup"/>
    <dgm:cxn modelId="{10C5D540-521A-4E96-AF18-684BC80B8BD2}" type="presParOf" srcId="{E813B1E7-6AC7-4380-A15A-811A4EB3FE26}" destId="{DFA859DF-1DE6-49AE-B40D-2DAED3E0E1FD}" srcOrd="1" destOrd="0" presId="urn:microsoft.com/office/officeart/2008/layout/PictureLineup"/>
    <dgm:cxn modelId="{C4E1C3D1-E0EA-47CB-B618-15858AEF302E}" type="presParOf" srcId="{E813B1E7-6AC7-4380-A15A-811A4EB3FE26}" destId="{1E80B559-9F39-4AFB-8ADA-44F2DFAF5CFC}" srcOrd="2" destOrd="0" presId="urn:microsoft.com/office/officeart/2008/layout/PictureLineup"/>
    <dgm:cxn modelId="{3F40842E-8534-42A7-A8BD-07336E0299D6}" type="presParOf" srcId="{82A38848-5B6F-41B1-BE52-A13AC0F25107}" destId="{D71B04F4-BAED-47F0-92A7-3C6FF6C6B875}" srcOrd="1" destOrd="0" presId="urn:microsoft.com/office/officeart/2008/layout/PictureLineup"/>
    <dgm:cxn modelId="{D422F618-F65F-4AEB-A3EE-6226286DF44B}" type="presParOf" srcId="{82A38848-5B6F-41B1-BE52-A13AC0F25107}" destId="{13AFD487-DCDB-4B1D-AE78-B0D07EAE0287}" srcOrd="2" destOrd="0" presId="urn:microsoft.com/office/officeart/2008/layout/PictureLineup"/>
    <dgm:cxn modelId="{6B48EEE1-881E-4CA2-8AC2-CA35BCD8AA65}" type="presParOf" srcId="{13AFD487-DCDB-4B1D-AE78-B0D07EAE0287}" destId="{A8AEF71B-6013-4D01-A0FC-459F059B3A03}" srcOrd="0" destOrd="0" presId="urn:microsoft.com/office/officeart/2008/layout/PictureLineup"/>
    <dgm:cxn modelId="{903D5D7A-563B-4934-ABCB-E0ED5E07131F}" type="presParOf" srcId="{13AFD487-DCDB-4B1D-AE78-B0D07EAE0287}" destId="{361B9B61-4E36-45C5-9834-335DF9BF3B3F}" srcOrd="1" destOrd="0" presId="urn:microsoft.com/office/officeart/2008/layout/PictureLineup"/>
    <dgm:cxn modelId="{C9D64F2F-8742-4BAA-8A3A-F6D92F2FC2F1}" type="presParOf" srcId="{13AFD487-DCDB-4B1D-AE78-B0D07EAE0287}" destId="{4CF86977-CD5D-416F-B0F9-1263C0204984}" srcOrd="2" destOrd="0" presId="urn:microsoft.com/office/officeart/2008/layout/PictureLineup"/>
    <dgm:cxn modelId="{4FDA162F-3CE0-4B90-B53F-DC4C67FD4DDC}" type="presParOf" srcId="{82A38848-5B6F-41B1-BE52-A13AC0F25107}" destId="{D73B786A-253D-42C1-8190-7C1DD22146D8}" srcOrd="3" destOrd="0" presId="urn:microsoft.com/office/officeart/2008/layout/PictureLineup"/>
    <dgm:cxn modelId="{C3DCE209-CDA3-4971-8488-0FC9FEE69B1A}" type="presParOf" srcId="{82A38848-5B6F-41B1-BE52-A13AC0F25107}" destId="{15408573-C5F1-4F99-8FCA-BCF5C429C325}" srcOrd="4" destOrd="0" presId="urn:microsoft.com/office/officeart/2008/layout/PictureLineup"/>
    <dgm:cxn modelId="{7045E5EB-DC43-4978-9BCC-23014B4C56E8}" type="presParOf" srcId="{15408573-C5F1-4F99-8FCA-BCF5C429C325}" destId="{046071A5-D147-4F98-B3B4-DDD7607281F8}" srcOrd="0" destOrd="0" presId="urn:microsoft.com/office/officeart/2008/layout/PictureLineup"/>
    <dgm:cxn modelId="{0EB83359-33BE-45BF-8807-123E36A632E5}" type="presParOf" srcId="{15408573-C5F1-4F99-8FCA-BCF5C429C325}" destId="{19157587-EAB1-4D02-BEEA-8B57F8492E35}" srcOrd="1" destOrd="0" presId="urn:microsoft.com/office/officeart/2008/layout/PictureLineup"/>
    <dgm:cxn modelId="{361E82BC-A918-48CC-A943-070DF185ACE7}" type="presParOf" srcId="{15408573-C5F1-4F99-8FCA-BCF5C429C325}" destId="{B8433F0E-E96D-4FAD-8E04-56227BF56913}" srcOrd="2" destOrd="0" presId="urn:microsoft.com/office/officeart/2008/layout/PictureLineup"/>
    <dgm:cxn modelId="{4D8D0199-B844-45CB-8B81-195028E6577B}" type="presParOf" srcId="{82A38848-5B6F-41B1-BE52-A13AC0F25107}" destId="{A9DA460E-B3C8-448E-BAD7-51025C84F58D}" srcOrd="5" destOrd="0" presId="urn:microsoft.com/office/officeart/2008/layout/PictureLineup"/>
    <dgm:cxn modelId="{AE9C3DFF-DEC5-42B2-A1D7-A4A05F867871}" type="presParOf" srcId="{82A38848-5B6F-41B1-BE52-A13AC0F25107}" destId="{54D0A4BB-BB24-4068-A9E3-07EA313A8386}" srcOrd="6" destOrd="0" presId="urn:microsoft.com/office/officeart/2008/layout/PictureLineup"/>
    <dgm:cxn modelId="{65B7B82E-C22A-4F86-90B8-AE6073C346F8}" type="presParOf" srcId="{54D0A4BB-BB24-4068-A9E3-07EA313A8386}" destId="{D405E0AB-6BCA-4073-9F40-0337CD7EE29D}" srcOrd="0" destOrd="0" presId="urn:microsoft.com/office/officeart/2008/layout/PictureLineup"/>
    <dgm:cxn modelId="{D4489490-4F1E-4762-87AA-299B73833042}" type="presParOf" srcId="{54D0A4BB-BB24-4068-A9E3-07EA313A8386}" destId="{973F6C15-14AA-4AB5-A9CF-D56E7667506B}" srcOrd="1" destOrd="0" presId="urn:microsoft.com/office/officeart/2008/layout/PictureLineup"/>
    <dgm:cxn modelId="{048502CE-E9A4-4260-87ED-15156F7AD803}" type="presParOf" srcId="{54D0A4BB-BB24-4068-A9E3-07EA313A8386}" destId="{50573263-CE3C-4FB4-BE68-0A6FB7DAF30D}" srcOrd="2" destOrd="0" presId="urn:microsoft.com/office/officeart/2008/layout/PictureLineup"/>
    <dgm:cxn modelId="{55964711-97A8-4757-91CF-95F39BF8ED7E}" type="presParOf" srcId="{82A38848-5B6F-41B1-BE52-A13AC0F25107}" destId="{2B4B572D-293B-4A46-BF46-EFCB54D7FFFE}" srcOrd="7" destOrd="0" presId="urn:microsoft.com/office/officeart/2008/layout/PictureLineup"/>
    <dgm:cxn modelId="{F3CB8E44-F17D-40B0-B26B-76A044377626}" type="presParOf" srcId="{82A38848-5B6F-41B1-BE52-A13AC0F25107}" destId="{04E876A7-ED8A-42AC-B3AA-944176B96CCB}" srcOrd="8" destOrd="0" presId="urn:microsoft.com/office/officeart/2008/layout/PictureLineup"/>
    <dgm:cxn modelId="{E913A569-36F7-4112-BDBF-3E2E4467CA43}" type="presParOf" srcId="{04E876A7-ED8A-42AC-B3AA-944176B96CCB}" destId="{0E30300B-C257-47D7-A8E2-E7EB43CB896B}" srcOrd="0" destOrd="0" presId="urn:microsoft.com/office/officeart/2008/layout/PictureLineup"/>
    <dgm:cxn modelId="{7F2A24CE-0051-4116-A973-0B1D809CCB50}" type="presParOf" srcId="{04E876A7-ED8A-42AC-B3AA-944176B96CCB}" destId="{9A4484A7-A388-4CAA-A38E-4F1AFC07B352}" srcOrd="1" destOrd="0" presId="urn:microsoft.com/office/officeart/2008/layout/PictureLineup"/>
    <dgm:cxn modelId="{1D1AE5A5-2F42-4E7B-84BD-AD552BDADA80}" type="presParOf" srcId="{04E876A7-ED8A-42AC-B3AA-944176B96CCB}" destId="{72E6C87B-F424-4DAC-A188-55F271697A3F}"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EA6B80-A909-4AD0-AF59-322E3CB47B45}" type="doc">
      <dgm:prSet loTypeId="urn:microsoft.com/office/officeart/2008/layout/PictureLineup" loCatId="picture" qsTypeId="urn:microsoft.com/office/officeart/2005/8/quickstyle/simple1" qsCatId="simple" csTypeId="urn:microsoft.com/office/officeart/2005/8/colors/colorful1" csCatId="colorful" phldr="1"/>
      <dgm:spPr/>
      <dgm:t>
        <a:bodyPr/>
        <a:lstStyle/>
        <a:p>
          <a:endParaRPr lang="en-US"/>
        </a:p>
      </dgm:t>
    </dgm:pt>
    <dgm:pt modelId="{2A29B3A9-FC4C-4848-83F3-9634B06C3521}">
      <dgm:prSet phldrT="[Text]"/>
      <dgm:spPr/>
      <dgm:t>
        <a:bodyPr/>
        <a:lstStyle/>
        <a:p>
          <a:r>
            <a:rPr lang="en-US" dirty="0">
              <a:latin typeface="Franklin Gothic Medium Cond" panose="020B0606030402020204" pitchFamily="34" charset="0"/>
            </a:rPr>
            <a:t>Theory / terms</a:t>
          </a:r>
        </a:p>
      </dgm:t>
    </dgm:pt>
    <dgm:pt modelId="{6BE28FF9-DD8E-4FEC-9362-916B842F00EE}" type="parTrans" cxnId="{3E149E65-3157-4E1C-AD2B-903EF71CF818}">
      <dgm:prSet/>
      <dgm:spPr/>
      <dgm:t>
        <a:bodyPr/>
        <a:lstStyle/>
        <a:p>
          <a:endParaRPr lang="en-US"/>
        </a:p>
      </dgm:t>
    </dgm:pt>
    <dgm:pt modelId="{82699F13-2B4B-493B-9E17-12B53BE4BBEF}" type="sibTrans" cxnId="{3E149E65-3157-4E1C-AD2B-903EF71CF818}">
      <dgm:prSet/>
      <dgm:spPr/>
      <dgm:t>
        <a:bodyPr/>
        <a:lstStyle/>
        <a:p>
          <a:endParaRPr lang="en-US"/>
        </a:p>
      </dgm:t>
    </dgm:pt>
    <dgm:pt modelId="{25FE3997-32BA-488E-BAFE-DCC3C5FA9D84}">
      <dgm:prSet phldrT="[Text]"/>
      <dgm:spPr/>
      <dgm:t>
        <a:bodyPr/>
        <a:lstStyle/>
        <a:p>
          <a:r>
            <a:rPr lang="en-US" dirty="0">
              <a:latin typeface="Franklin Gothic Medium Cond" panose="020B0606030402020204" pitchFamily="34" charset="0"/>
            </a:rPr>
            <a:t>National</a:t>
          </a:r>
        </a:p>
      </dgm:t>
    </dgm:pt>
    <dgm:pt modelId="{AC57B238-7763-49D6-9616-73037309B8F1}" type="parTrans" cxnId="{911A58C4-80D6-489C-8459-216E9D64A0EA}">
      <dgm:prSet/>
      <dgm:spPr/>
      <dgm:t>
        <a:bodyPr/>
        <a:lstStyle/>
        <a:p>
          <a:endParaRPr lang="en-US"/>
        </a:p>
      </dgm:t>
    </dgm:pt>
    <dgm:pt modelId="{012F63A7-AF69-433B-B26A-251205535555}" type="sibTrans" cxnId="{911A58C4-80D6-489C-8459-216E9D64A0EA}">
      <dgm:prSet/>
      <dgm:spPr/>
      <dgm:t>
        <a:bodyPr/>
        <a:lstStyle/>
        <a:p>
          <a:endParaRPr lang="en-US"/>
        </a:p>
      </dgm:t>
    </dgm:pt>
    <dgm:pt modelId="{13AB3FE3-23F1-460D-B850-B9D90D15124F}">
      <dgm:prSet phldrT="[Text]"/>
      <dgm:spPr/>
      <dgm:t>
        <a:bodyPr/>
        <a:lstStyle/>
        <a:p>
          <a:r>
            <a:rPr lang="en-US" dirty="0">
              <a:latin typeface="Franklin Gothic Medium Cond" panose="020B0606030402020204" pitchFamily="34" charset="0"/>
            </a:rPr>
            <a:t>Laws, schemes, policies</a:t>
          </a:r>
        </a:p>
      </dgm:t>
    </dgm:pt>
    <dgm:pt modelId="{17432644-FE9B-450C-B8C3-83FFCA6F0164}" type="parTrans" cxnId="{F137E5AE-04AF-4034-B253-E3C0ACF63E47}">
      <dgm:prSet/>
      <dgm:spPr/>
      <dgm:t>
        <a:bodyPr/>
        <a:lstStyle/>
        <a:p>
          <a:endParaRPr lang="en-US"/>
        </a:p>
      </dgm:t>
    </dgm:pt>
    <dgm:pt modelId="{9C97C4DE-76EC-4411-8B15-33054E37DAC4}" type="sibTrans" cxnId="{F137E5AE-04AF-4034-B253-E3C0ACF63E47}">
      <dgm:prSet/>
      <dgm:spPr/>
      <dgm:t>
        <a:bodyPr/>
        <a:lstStyle/>
        <a:p>
          <a:endParaRPr lang="en-US"/>
        </a:p>
      </dgm:t>
    </dgm:pt>
    <dgm:pt modelId="{DE99F30A-65DE-4B8E-97CD-0396329E29F5}">
      <dgm:prSet phldrT="[Text]"/>
      <dgm:spPr>
        <a:solidFill>
          <a:schemeClr val="accent2"/>
        </a:solidFill>
      </dgm:spPr>
      <dgm:t>
        <a:bodyPr/>
        <a:lstStyle/>
        <a:p>
          <a:r>
            <a:rPr lang="en-US" dirty="0">
              <a:latin typeface="Franklin Gothic Medium Cond" panose="020B0606030402020204" pitchFamily="34" charset="0"/>
            </a:rPr>
            <a:t>Pollution &amp; Energy</a:t>
          </a:r>
        </a:p>
      </dgm:t>
    </dgm:pt>
    <dgm:pt modelId="{78A0AAE5-A7D6-46FC-9A76-B336A7111FEC}" type="parTrans" cxnId="{6B7E4322-A608-49C2-94B9-3F462F6C2103}">
      <dgm:prSet/>
      <dgm:spPr/>
      <dgm:t>
        <a:bodyPr/>
        <a:lstStyle/>
        <a:p>
          <a:endParaRPr lang="en-US"/>
        </a:p>
      </dgm:t>
    </dgm:pt>
    <dgm:pt modelId="{2744B327-228D-4275-97E5-C7D15E547F45}" type="sibTrans" cxnId="{6B7E4322-A608-49C2-94B9-3F462F6C2103}">
      <dgm:prSet/>
      <dgm:spPr/>
      <dgm:t>
        <a:bodyPr/>
        <a:lstStyle/>
        <a:p>
          <a:endParaRPr lang="en-US"/>
        </a:p>
      </dgm:t>
    </dgm:pt>
    <dgm:pt modelId="{076F8890-FED1-436D-A157-0527FBCBED31}">
      <dgm:prSet phldrT="[Text]"/>
      <dgm:spPr/>
      <dgm:t>
        <a:bodyPr/>
        <a:lstStyle/>
        <a:p>
          <a:r>
            <a:rPr lang="en-US" dirty="0">
              <a:latin typeface="Franklin Gothic Medium Cond" panose="020B0606030402020204" pitchFamily="34" charset="0"/>
            </a:rPr>
            <a:t>Intl.</a:t>
          </a:r>
        </a:p>
      </dgm:t>
    </dgm:pt>
    <dgm:pt modelId="{10595698-1DA8-4A1E-AE2E-2818DFC18639}" type="parTrans" cxnId="{F74DBEA5-01F6-4BF2-84E5-2C8EC25C794C}">
      <dgm:prSet/>
      <dgm:spPr/>
      <dgm:t>
        <a:bodyPr/>
        <a:lstStyle/>
        <a:p>
          <a:endParaRPr lang="en-US"/>
        </a:p>
      </dgm:t>
    </dgm:pt>
    <dgm:pt modelId="{63B7AF2F-D6DE-4F19-BE13-A3E6A84AF7DF}" type="sibTrans" cxnId="{F74DBEA5-01F6-4BF2-84E5-2C8EC25C794C}">
      <dgm:prSet/>
      <dgm:spPr/>
      <dgm:t>
        <a:bodyPr/>
        <a:lstStyle/>
        <a:p>
          <a:endParaRPr lang="en-US"/>
        </a:p>
      </dgm:t>
    </dgm:pt>
    <dgm:pt modelId="{13F883F5-C026-4969-BF3D-E00401748E51}">
      <dgm:prSet phldrT="[Text]"/>
      <dgm:spPr/>
      <dgm:t>
        <a:bodyPr/>
        <a:lstStyle/>
        <a:p>
          <a:r>
            <a:rPr lang="en-US" dirty="0">
              <a:latin typeface="Franklin Gothic Medium Cond" panose="020B0606030402020204" pitchFamily="34" charset="0"/>
            </a:rPr>
            <a:t>Org- “about us”</a:t>
          </a:r>
          <a:br>
            <a:rPr lang="en-US" dirty="0">
              <a:latin typeface="Franklin Gothic Medium Cond" panose="020B0606030402020204" pitchFamily="34" charset="0"/>
            </a:rPr>
          </a:br>
          <a:r>
            <a:rPr lang="en-US" dirty="0">
              <a:latin typeface="Franklin Gothic Medium Cond" panose="020B0606030402020204" pitchFamily="34" charset="0"/>
            </a:rPr>
            <a:t>Treaties,</a:t>
          </a:r>
        </a:p>
      </dgm:t>
    </dgm:pt>
    <dgm:pt modelId="{2E585D9C-70D3-455D-B7C7-827B43E8B93A}" type="parTrans" cxnId="{AA1643A2-6367-4BCC-BCD7-6FAF6EB7F2EA}">
      <dgm:prSet/>
      <dgm:spPr/>
      <dgm:t>
        <a:bodyPr/>
        <a:lstStyle/>
        <a:p>
          <a:endParaRPr lang="en-US"/>
        </a:p>
      </dgm:t>
    </dgm:pt>
    <dgm:pt modelId="{DF74EC85-48E5-4F65-9629-D580479E99D4}" type="sibTrans" cxnId="{AA1643A2-6367-4BCC-BCD7-6FAF6EB7F2EA}">
      <dgm:prSet/>
      <dgm:spPr/>
      <dgm:t>
        <a:bodyPr/>
        <a:lstStyle/>
        <a:p>
          <a:endParaRPr lang="en-US"/>
        </a:p>
      </dgm:t>
    </dgm:pt>
    <dgm:pt modelId="{6ADC382B-FD38-4E9A-AFAA-F3701CC92164}">
      <dgm:prSet phldrT="[Text]"/>
      <dgm:spPr/>
      <dgm:t>
        <a:bodyPr/>
        <a:lstStyle/>
        <a:p>
          <a:r>
            <a:rPr lang="en-US" dirty="0">
              <a:latin typeface="Franklin Gothic Medium Cond" panose="020B0606030402020204" pitchFamily="34" charset="0"/>
            </a:rPr>
            <a:t>conferences</a:t>
          </a:r>
        </a:p>
      </dgm:t>
    </dgm:pt>
    <dgm:pt modelId="{95D1732B-A644-4910-A759-663D16D31CA6}" type="parTrans" cxnId="{9BCBFA37-4102-4847-8397-52E274EF33BB}">
      <dgm:prSet/>
      <dgm:spPr/>
      <dgm:t>
        <a:bodyPr/>
        <a:lstStyle/>
        <a:p>
          <a:endParaRPr lang="en-US"/>
        </a:p>
      </dgm:t>
    </dgm:pt>
    <dgm:pt modelId="{62690D4E-76DE-4376-907F-723AF335991A}" type="sibTrans" cxnId="{9BCBFA37-4102-4847-8397-52E274EF33BB}">
      <dgm:prSet/>
      <dgm:spPr/>
      <dgm:t>
        <a:bodyPr/>
        <a:lstStyle/>
        <a:p>
          <a:endParaRPr lang="en-US"/>
        </a:p>
      </dgm:t>
    </dgm:pt>
    <dgm:pt modelId="{0FAAA64A-441E-4A2D-838F-FD1D19D09A16}">
      <dgm:prSet phldrT="[Text]"/>
      <dgm:spPr/>
      <dgm:t>
        <a:bodyPr/>
        <a:lstStyle/>
        <a:p>
          <a:r>
            <a:rPr lang="en-US">
              <a:latin typeface="Franklin Gothic Medium Cond" panose="020B0606030402020204" pitchFamily="34" charset="0"/>
            </a:rPr>
            <a:t>Yearbook</a:t>
          </a:r>
          <a:endParaRPr lang="en-US" dirty="0">
            <a:latin typeface="Franklin Gothic Medium Cond" panose="020B0606030402020204" pitchFamily="34" charset="0"/>
          </a:endParaRPr>
        </a:p>
      </dgm:t>
    </dgm:pt>
    <dgm:pt modelId="{9328369C-F4D2-4140-A3F7-25D5828EB75F}" type="parTrans" cxnId="{8E55C89C-97F3-460A-9652-A836546BB758}">
      <dgm:prSet/>
      <dgm:spPr/>
      <dgm:t>
        <a:bodyPr/>
        <a:lstStyle/>
        <a:p>
          <a:endParaRPr lang="en-US"/>
        </a:p>
      </dgm:t>
    </dgm:pt>
    <dgm:pt modelId="{152811FE-F028-4701-B0F2-5DAD6890BD77}" type="sibTrans" cxnId="{8E55C89C-97F3-460A-9652-A836546BB758}">
      <dgm:prSet/>
      <dgm:spPr/>
      <dgm:t>
        <a:bodyPr/>
        <a:lstStyle/>
        <a:p>
          <a:endParaRPr lang="en-US"/>
        </a:p>
      </dgm:t>
    </dgm:pt>
    <dgm:pt modelId="{5A874887-8604-4C31-A5E8-BC394C4CD84D}">
      <dgm:prSet phldrT="[Text]"/>
      <dgm:spPr/>
      <dgm:t>
        <a:bodyPr/>
        <a:lstStyle/>
        <a:p>
          <a:r>
            <a:rPr lang="en-US" dirty="0">
              <a:latin typeface="Franklin Gothic Medium Cond" panose="020B0606030402020204" pitchFamily="34" charset="0"/>
            </a:rPr>
            <a:t>Wildlife</a:t>
          </a:r>
        </a:p>
      </dgm:t>
    </dgm:pt>
    <dgm:pt modelId="{4D5CE59A-AAD3-49BC-B398-C3386D984C9B}" type="parTrans" cxnId="{A065D955-7716-4853-BF49-8E945B4C24A6}">
      <dgm:prSet/>
      <dgm:spPr/>
      <dgm:t>
        <a:bodyPr/>
        <a:lstStyle/>
        <a:p>
          <a:endParaRPr lang="en-US"/>
        </a:p>
      </dgm:t>
    </dgm:pt>
    <dgm:pt modelId="{E7D69292-5D6F-4543-9086-F333DEDF675E}" type="sibTrans" cxnId="{A065D955-7716-4853-BF49-8E945B4C24A6}">
      <dgm:prSet/>
      <dgm:spPr/>
      <dgm:t>
        <a:bodyPr/>
        <a:lstStyle/>
        <a:p>
          <a:endParaRPr lang="en-US"/>
        </a:p>
      </dgm:t>
    </dgm:pt>
    <dgm:pt modelId="{138B7A69-5420-463E-A8AA-1B118DFCD5EE}">
      <dgm:prSet phldrT="[Text]"/>
      <dgm:spPr/>
      <dgm:t>
        <a:bodyPr/>
        <a:lstStyle/>
        <a:p>
          <a:r>
            <a:rPr lang="en-US" dirty="0">
              <a:latin typeface="Franklin Gothic Medium Cond" panose="020B0606030402020204" pitchFamily="34" charset="0"/>
            </a:rPr>
            <a:t>Flora Fauna</a:t>
          </a:r>
        </a:p>
      </dgm:t>
    </dgm:pt>
    <dgm:pt modelId="{6F4DDC85-5F0B-4D90-A409-386C94044E69}" type="parTrans" cxnId="{5F4A63C9-2562-43AA-8CF2-AA2C2CB3C044}">
      <dgm:prSet/>
      <dgm:spPr/>
      <dgm:t>
        <a:bodyPr/>
        <a:lstStyle/>
        <a:p>
          <a:endParaRPr lang="en-US"/>
        </a:p>
      </dgm:t>
    </dgm:pt>
    <dgm:pt modelId="{7D3770AC-06A2-42AE-A508-A87F4571B12A}" type="sibTrans" cxnId="{5F4A63C9-2562-43AA-8CF2-AA2C2CB3C044}">
      <dgm:prSet/>
      <dgm:spPr/>
      <dgm:t>
        <a:bodyPr/>
        <a:lstStyle/>
        <a:p>
          <a:endParaRPr lang="en-US"/>
        </a:p>
      </dgm:t>
    </dgm:pt>
    <dgm:pt modelId="{96090AE2-0921-42D6-BB29-BD0F8B9EEC74}">
      <dgm:prSet phldrT="[Text]"/>
      <dgm:spPr/>
      <dgm:t>
        <a:bodyPr/>
        <a:lstStyle/>
        <a:p>
          <a:r>
            <a:rPr lang="en-US" dirty="0">
              <a:latin typeface="Franklin Gothic Medium Cond" panose="020B0606030402020204" pitchFamily="34" charset="0"/>
            </a:rPr>
            <a:t>parks, sanctuaries</a:t>
          </a:r>
        </a:p>
      </dgm:t>
    </dgm:pt>
    <dgm:pt modelId="{CAF074D2-F595-40E9-AD86-A73FA4E874FD}" type="parTrans" cxnId="{126BC54D-328F-4679-A487-6C2EFF77020E}">
      <dgm:prSet/>
      <dgm:spPr/>
      <dgm:t>
        <a:bodyPr/>
        <a:lstStyle/>
        <a:p>
          <a:endParaRPr lang="en-US"/>
        </a:p>
      </dgm:t>
    </dgm:pt>
    <dgm:pt modelId="{270DF8DC-C2AC-49CC-8B58-76B9A6E130A3}" type="sibTrans" cxnId="{126BC54D-328F-4679-A487-6C2EFF77020E}">
      <dgm:prSet/>
      <dgm:spPr/>
      <dgm:t>
        <a:bodyPr/>
        <a:lstStyle/>
        <a:p>
          <a:endParaRPr lang="en-US"/>
        </a:p>
      </dgm:t>
    </dgm:pt>
    <dgm:pt modelId="{AFFB0A2E-1F53-4353-91BF-0F108FA62351}">
      <dgm:prSet phldrT="[Text]"/>
      <dgm:spPr/>
      <dgm:t>
        <a:bodyPr/>
        <a:lstStyle/>
        <a:p>
          <a:r>
            <a:rPr lang="en-US" dirty="0">
              <a:latin typeface="Franklin Gothic Medium Cond" panose="020B0606030402020204" pitchFamily="34" charset="0"/>
            </a:rPr>
            <a:t>Eco. Succession</a:t>
          </a:r>
        </a:p>
      </dgm:t>
    </dgm:pt>
    <dgm:pt modelId="{B77A3642-C76B-40C4-AB44-0163448F92C9}" type="parTrans" cxnId="{D2BA01EF-D3FB-4176-8F12-547D9A287285}">
      <dgm:prSet/>
      <dgm:spPr/>
      <dgm:t>
        <a:bodyPr/>
        <a:lstStyle/>
        <a:p>
          <a:endParaRPr lang="en-US"/>
        </a:p>
      </dgm:t>
    </dgm:pt>
    <dgm:pt modelId="{86A8D88A-7981-44CC-BDD0-2B442EC5F55F}" type="sibTrans" cxnId="{D2BA01EF-D3FB-4176-8F12-547D9A287285}">
      <dgm:prSet/>
      <dgm:spPr/>
      <dgm:t>
        <a:bodyPr/>
        <a:lstStyle/>
        <a:p>
          <a:endParaRPr lang="en-US"/>
        </a:p>
      </dgm:t>
    </dgm:pt>
    <dgm:pt modelId="{BA319EA1-28CC-498A-9859-CC3637C58970}">
      <dgm:prSet phldrT="[Text]"/>
      <dgm:spPr/>
      <dgm:t>
        <a:bodyPr/>
        <a:lstStyle/>
        <a:p>
          <a:r>
            <a:rPr lang="en-US" dirty="0">
              <a:latin typeface="Franklin Gothic Medium Cond" panose="020B0606030402020204" pitchFamily="34" charset="0"/>
            </a:rPr>
            <a:t>Food chain/web….</a:t>
          </a:r>
        </a:p>
      </dgm:t>
    </dgm:pt>
    <dgm:pt modelId="{DD341F5E-9A3B-43BD-89CB-009A049C6CC5}" type="parTrans" cxnId="{2DFC736B-A2A9-4158-8A3C-E72574226426}">
      <dgm:prSet/>
      <dgm:spPr/>
      <dgm:t>
        <a:bodyPr/>
        <a:lstStyle/>
        <a:p>
          <a:endParaRPr lang="en-US"/>
        </a:p>
      </dgm:t>
    </dgm:pt>
    <dgm:pt modelId="{9DE0175D-81AC-4FE1-9736-7C88737765BA}" type="sibTrans" cxnId="{2DFC736B-A2A9-4158-8A3C-E72574226426}">
      <dgm:prSet/>
      <dgm:spPr/>
      <dgm:t>
        <a:bodyPr/>
        <a:lstStyle/>
        <a:p>
          <a:endParaRPr lang="en-US"/>
        </a:p>
      </dgm:t>
    </dgm:pt>
    <dgm:pt modelId="{9CA6901F-DCF2-4990-8E5C-73981B591BB7}">
      <dgm:prSet/>
      <dgm:spPr>
        <a:solidFill>
          <a:schemeClr val="accent2"/>
        </a:solidFill>
      </dgm:spPr>
      <dgm:t>
        <a:bodyPr/>
        <a:lstStyle/>
        <a:p>
          <a:r>
            <a:rPr lang="en-US" dirty="0">
              <a:latin typeface="Franklin Gothic Medium Cond" panose="020B0606030402020204" pitchFamily="34" charset="0"/>
            </a:rPr>
            <a:t>Nuisance</a:t>
          </a:r>
        </a:p>
      </dgm:t>
    </dgm:pt>
    <dgm:pt modelId="{1290DC1B-658E-471C-A7DC-5BBA91749F1A}" type="parTrans" cxnId="{9BEB3DE6-F163-4E03-8257-FA2DF9F9E2B1}">
      <dgm:prSet/>
      <dgm:spPr/>
      <dgm:t>
        <a:bodyPr/>
        <a:lstStyle/>
        <a:p>
          <a:endParaRPr lang="en-US"/>
        </a:p>
      </dgm:t>
    </dgm:pt>
    <dgm:pt modelId="{A937D992-CE34-4FA1-8284-55BA5C018978}" type="sibTrans" cxnId="{9BEB3DE6-F163-4E03-8257-FA2DF9F9E2B1}">
      <dgm:prSet/>
      <dgm:spPr/>
      <dgm:t>
        <a:bodyPr/>
        <a:lstStyle/>
        <a:p>
          <a:endParaRPr lang="en-US"/>
        </a:p>
      </dgm:t>
    </dgm:pt>
    <dgm:pt modelId="{6644210D-AACE-4635-A471-A2EB97ACA173}">
      <dgm:prSet/>
      <dgm:spPr>
        <a:solidFill>
          <a:schemeClr val="accent2"/>
        </a:solidFill>
      </dgm:spPr>
      <dgm:t>
        <a:bodyPr/>
        <a:lstStyle/>
        <a:p>
          <a:r>
            <a:rPr lang="en-US" dirty="0">
              <a:latin typeface="Franklin Gothic Medium Cond" panose="020B0606030402020204" pitchFamily="34" charset="0"/>
            </a:rPr>
            <a:t>Research</a:t>
          </a:r>
        </a:p>
      </dgm:t>
    </dgm:pt>
    <dgm:pt modelId="{4FFA35D1-4C9E-41DE-9FBA-A994BFE99701}" type="parTrans" cxnId="{D8846030-AAF8-4DA5-B340-D472986ED9C5}">
      <dgm:prSet/>
      <dgm:spPr/>
      <dgm:t>
        <a:bodyPr/>
        <a:lstStyle/>
        <a:p>
          <a:endParaRPr lang="en-US"/>
        </a:p>
      </dgm:t>
    </dgm:pt>
    <dgm:pt modelId="{7EBF64E4-BF94-43F6-A852-5EF7DB84CD31}" type="sibTrans" cxnId="{D8846030-AAF8-4DA5-B340-D472986ED9C5}">
      <dgm:prSet/>
      <dgm:spPr/>
      <dgm:t>
        <a:bodyPr/>
        <a:lstStyle/>
        <a:p>
          <a:endParaRPr lang="en-US"/>
        </a:p>
      </dgm:t>
    </dgm:pt>
    <dgm:pt modelId="{82A38848-5B6F-41B1-BE52-A13AC0F25107}" type="pres">
      <dgm:prSet presAssocID="{2BEA6B80-A909-4AD0-AF59-322E3CB47B45}" presName="Name0" presStyleCnt="0">
        <dgm:presLayoutVars>
          <dgm:chMax/>
          <dgm:chPref/>
          <dgm:dir/>
          <dgm:animLvl val="lvl"/>
          <dgm:resizeHandles val="exact"/>
        </dgm:presLayoutVars>
      </dgm:prSet>
      <dgm:spPr/>
    </dgm:pt>
    <dgm:pt modelId="{E813B1E7-6AC7-4380-A15A-811A4EB3FE26}" type="pres">
      <dgm:prSet presAssocID="{076F8890-FED1-436D-A157-0527FBCBED31}" presName="composite" presStyleCnt="0"/>
      <dgm:spPr/>
    </dgm:pt>
    <dgm:pt modelId="{BE81CD5E-58E4-4D2F-93E3-7C5F3AA3EC31}" type="pres">
      <dgm:prSet presAssocID="{076F8890-FED1-436D-A157-0527FBCBED31}" presName="Image" presStyleLbl="alignNode1" presStyleIdx="0" presStyleCnt="5"/>
      <dgm:spPr>
        <a:blipFill rotWithShape="1">
          <a:blip xmlns:r="http://schemas.openxmlformats.org/officeDocument/2006/relationships" r:embed="rId1"/>
          <a:stretch>
            <a:fillRect/>
          </a:stretch>
        </a:blipFill>
      </dgm:spPr>
    </dgm:pt>
    <dgm:pt modelId="{DFA859DF-1DE6-49AE-B40D-2DAED3E0E1FD}" type="pres">
      <dgm:prSet presAssocID="{076F8890-FED1-436D-A157-0527FBCBED31}" presName="Accent" presStyleLbl="parChTrans1D1" presStyleIdx="0" presStyleCnt="5"/>
      <dgm:spPr/>
    </dgm:pt>
    <dgm:pt modelId="{1E80B559-9F39-4AFB-8ADA-44F2DFAF5CFC}" type="pres">
      <dgm:prSet presAssocID="{076F8890-FED1-436D-A157-0527FBCBED31}" presName="Parent" presStyleLbl="revTx" presStyleIdx="0" presStyleCnt="5">
        <dgm:presLayoutVars>
          <dgm:chMax val="0"/>
          <dgm:chPref val="0"/>
          <dgm:bulletEnabled val="1"/>
        </dgm:presLayoutVars>
      </dgm:prSet>
      <dgm:spPr/>
    </dgm:pt>
    <dgm:pt modelId="{D71B04F4-BAED-47F0-92A7-3C6FF6C6B875}" type="pres">
      <dgm:prSet presAssocID="{63B7AF2F-D6DE-4F19-BE13-A3E6A84AF7DF}" presName="sibTrans" presStyleCnt="0"/>
      <dgm:spPr/>
    </dgm:pt>
    <dgm:pt modelId="{13AFD487-DCDB-4B1D-AE78-B0D07EAE0287}" type="pres">
      <dgm:prSet presAssocID="{25FE3997-32BA-488E-BAFE-DCC3C5FA9D84}" presName="composite" presStyleCnt="0"/>
      <dgm:spPr/>
    </dgm:pt>
    <dgm:pt modelId="{A8AEF71B-6013-4D01-A0FC-459F059B3A03}" type="pres">
      <dgm:prSet presAssocID="{25FE3997-32BA-488E-BAFE-DCC3C5FA9D84}" presName="Image" presStyleLbl="alignNode1" presStyleIdx="1" presStyleCnt="5"/>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361B9B61-4E36-45C5-9834-335DF9BF3B3F}" type="pres">
      <dgm:prSet presAssocID="{25FE3997-32BA-488E-BAFE-DCC3C5FA9D84}" presName="Accent" presStyleLbl="parChTrans1D1" presStyleIdx="1" presStyleCnt="5"/>
      <dgm:spPr/>
    </dgm:pt>
    <dgm:pt modelId="{4CF86977-CD5D-416F-B0F9-1263C0204984}" type="pres">
      <dgm:prSet presAssocID="{25FE3997-32BA-488E-BAFE-DCC3C5FA9D84}" presName="Parent" presStyleLbl="revTx" presStyleIdx="1" presStyleCnt="5">
        <dgm:presLayoutVars>
          <dgm:chMax val="0"/>
          <dgm:chPref val="0"/>
          <dgm:bulletEnabled val="1"/>
        </dgm:presLayoutVars>
      </dgm:prSet>
      <dgm:spPr/>
    </dgm:pt>
    <dgm:pt modelId="{D73B786A-253D-42C1-8190-7C1DD22146D8}" type="pres">
      <dgm:prSet presAssocID="{012F63A7-AF69-433B-B26A-251205535555}" presName="sibTrans" presStyleCnt="0"/>
      <dgm:spPr/>
    </dgm:pt>
    <dgm:pt modelId="{15408573-C5F1-4F99-8FCA-BCF5C429C325}" type="pres">
      <dgm:prSet presAssocID="{5A874887-8604-4C31-A5E8-BC394C4CD84D}" presName="composite" presStyleCnt="0"/>
      <dgm:spPr/>
    </dgm:pt>
    <dgm:pt modelId="{046071A5-D147-4F98-B3B4-DDD7607281F8}" type="pres">
      <dgm:prSet presAssocID="{5A874887-8604-4C31-A5E8-BC394C4CD84D}" presName="Image" presStyleLbl="alignNode1" presStyleIdx="2" presStyleCnt="5"/>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19157587-EAB1-4D02-BEEA-8B57F8492E35}" type="pres">
      <dgm:prSet presAssocID="{5A874887-8604-4C31-A5E8-BC394C4CD84D}" presName="Accent" presStyleLbl="parChTrans1D1" presStyleIdx="2" presStyleCnt="5"/>
      <dgm:spPr/>
    </dgm:pt>
    <dgm:pt modelId="{B8433F0E-E96D-4FAD-8E04-56227BF56913}" type="pres">
      <dgm:prSet presAssocID="{5A874887-8604-4C31-A5E8-BC394C4CD84D}" presName="Parent" presStyleLbl="revTx" presStyleIdx="2" presStyleCnt="5">
        <dgm:presLayoutVars>
          <dgm:chMax val="0"/>
          <dgm:chPref val="0"/>
          <dgm:bulletEnabled val="1"/>
        </dgm:presLayoutVars>
      </dgm:prSet>
      <dgm:spPr/>
    </dgm:pt>
    <dgm:pt modelId="{A9DA460E-B3C8-448E-BAD7-51025C84F58D}" type="pres">
      <dgm:prSet presAssocID="{E7D69292-5D6F-4543-9086-F333DEDF675E}" presName="sibTrans" presStyleCnt="0"/>
      <dgm:spPr/>
    </dgm:pt>
    <dgm:pt modelId="{54D0A4BB-BB24-4068-A9E3-07EA313A8386}" type="pres">
      <dgm:prSet presAssocID="{DE99F30A-65DE-4B8E-97CD-0396329E29F5}" presName="composite" presStyleCnt="0"/>
      <dgm:spPr/>
    </dgm:pt>
    <dgm:pt modelId="{D405E0AB-6BCA-4073-9F40-0337CD7EE29D}" type="pres">
      <dgm:prSet presAssocID="{DE99F30A-65DE-4B8E-97CD-0396329E29F5}" presName="Image" presStyleLbl="alignNode1" presStyleIdx="3" presStyleCnt="5"/>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973F6C15-14AA-4AB5-A9CF-D56E7667506B}" type="pres">
      <dgm:prSet presAssocID="{DE99F30A-65DE-4B8E-97CD-0396329E29F5}" presName="Accent" presStyleLbl="parChTrans1D1" presStyleIdx="3" presStyleCnt="5"/>
      <dgm:spPr/>
    </dgm:pt>
    <dgm:pt modelId="{50573263-CE3C-4FB4-BE68-0A6FB7DAF30D}" type="pres">
      <dgm:prSet presAssocID="{DE99F30A-65DE-4B8E-97CD-0396329E29F5}" presName="Parent" presStyleLbl="revTx" presStyleIdx="3" presStyleCnt="5">
        <dgm:presLayoutVars>
          <dgm:chMax val="0"/>
          <dgm:chPref val="0"/>
          <dgm:bulletEnabled val="1"/>
        </dgm:presLayoutVars>
      </dgm:prSet>
      <dgm:spPr/>
    </dgm:pt>
    <dgm:pt modelId="{2B4B572D-293B-4A46-BF46-EFCB54D7FFFE}" type="pres">
      <dgm:prSet presAssocID="{2744B327-228D-4275-97E5-C7D15E547F45}" presName="sibTrans" presStyleCnt="0"/>
      <dgm:spPr/>
    </dgm:pt>
    <dgm:pt modelId="{04E876A7-ED8A-42AC-B3AA-944176B96CCB}" type="pres">
      <dgm:prSet presAssocID="{2A29B3A9-FC4C-4848-83F3-9634B06C3521}" presName="composite" presStyleCnt="0"/>
      <dgm:spPr/>
    </dgm:pt>
    <dgm:pt modelId="{0E30300B-C257-47D7-A8E2-E7EB43CB896B}" type="pres">
      <dgm:prSet presAssocID="{2A29B3A9-FC4C-4848-83F3-9634B06C3521}" presName="Image" presStyleLbl="alignNode1" presStyleIdx="4" presStyleCnt="5"/>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9A4484A7-A388-4CAA-A38E-4F1AFC07B352}" type="pres">
      <dgm:prSet presAssocID="{2A29B3A9-FC4C-4848-83F3-9634B06C3521}" presName="Accent" presStyleLbl="parChTrans1D1" presStyleIdx="4" presStyleCnt="5"/>
      <dgm:spPr/>
    </dgm:pt>
    <dgm:pt modelId="{72E6C87B-F424-4DAC-A188-55F271697A3F}" type="pres">
      <dgm:prSet presAssocID="{2A29B3A9-FC4C-4848-83F3-9634B06C3521}" presName="Parent" presStyleLbl="revTx" presStyleIdx="4" presStyleCnt="5">
        <dgm:presLayoutVars>
          <dgm:chMax val="0"/>
          <dgm:chPref val="0"/>
          <dgm:bulletEnabled val="1"/>
        </dgm:presLayoutVars>
      </dgm:prSet>
      <dgm:spPr/>
    </dgm:pt>
  </dgm:ptLst>
  <dgm:cxnLst>
    <dgm:cxn modelId="{4C4D3CA5-8C8C-41DC-8E2F-18DD8623761E}" type="presOf" srcId="{BA319EA1-28CC-498A-9859-CC3637C58970}" destId="{72E6C87B-F424-4DAC-A188-55F271697A3F}" srcOrd="0" destOrd="2" presId="urn:microsoft.com/office/officeart/2008/layout/PictureLineup"/>
    <dgm:cxn modelId="{80505651-2C35-430B-A4FA-9EC599BD3965}" type="presOf" srcId="{0FAAA64A-441E-4A2D-838F-FD1D19D09A16}" destId="{4CF86977-CD5D-416F-B0F9-1263C0204984}" srcOrd="0" destOrd="1" presId="urn:microsoft.com/office/officeart/2008/layout/PictureLineup"/>
    <dgm:cxn modelId="{7F1EA636-08D1-48E4-AC14-EFF8329D3B21}" type="presOf" srcId="{13AB3FE3-23F1-460D-B850-B9D90D15124F}" destId="{4CF86977-CD5D-416F-B0F9-1263C0204984}" srcOrd="0" destOrd="2" presId="urn:microsoft.com/office/officeart/2008/layout/PictureLineup"/>
    <dgm:cxn modelId="{EE9CD17C-A928-49BB-BF02-78DDF6BD53C0}" type="presOf" srcId="{6644210D-AACE-4635-A471-A2EB97ACA173}" destId="{50573263-CE3C-4FB4-BE68-0A6FB7DAF30D}" srcOrd="0" destOrd="2" presId="urn:microsoft.com/office/officeart/2008/layout/PictureLineup"/>
    <dgm:cxn modelId="{F137E5AE-04AF-4034-B253-E3C0ACF63E47}" srcId="{25FE3997-32BA-488E-BAFE-DCC3C5FA9D84}" destId="{13AB3FE3-23F1-460D-B850-B9D90D15124F}" srcOrd="1" destOrd="0" parTransId="{17432644-FE9B-450C-B8C3-83FFCA6F0164}" sibTransId="{9C97C4DE-76EC-4411-8B15-33054E37DAC4}"/>
    <dgm:cxn modelId="{9BCBFA37-4102-4847-8397-52E274EF33BB}" srcId="{076F8890-FED1-436D-A157-0527FBCBED31}" destId="{6ADC382B-FD38-4E9A-AFAA-F3701CC92164}" srcOrd="1" destOrd="0" parTransId="{95D1732B-A644-4910-A759-663D16D31CA6}" sibTransId="{62690D4E-76DE-4376-907F-723AF335991A}"/>
    <dgm:cxn modelId="{D2BA01EF-D3FB-4176-8F12-547D9A287285}" srcId="{2A29B3A9-FC4C-4848-83F3-9634B06C3521}" destId="{AFFB0A2E-1F53-4353-91BF-0F108FA62351}" srcOrd="0" destOrd="0" parTransId="{B77A3642-C76B-40C4-AB44-0163448F92C9}" sibTransId="{86A8D88A-7981-44CC-BDD0-2B442EC5F55F}"/>
    <dgm:cxn modelId="{7FAE7B80-58A3-4279-91B8-AB7F0ED74899}" type="presOf" srcId="{2A29B3A9-FC4C-4848-83F3-9634B06C3521}" destId="{72E6C87B-F424-4DAC-A188-55F271697A3F}" srcOrd="0" destOrd="0" presId="urn:microsoft.com/office/officeart/2008/layout/PictureLineup"/>
    <dgm:cxn modelId="{21C2F920-9E3B-4168-B1DD-D3A09DDADA6A}" type="presOf" srcId="{076F8890-FED1-436D-A157-0527FBCBED31}" destId="{1E80B559-9F39-4AFB-8ADA-44F2DFAF5CFC}" srcOrd="0" destOrd="0" presId="urn:microsoft.com/office/officeart/2008/layout/PictureLineup"/>
    <dgm:cxn modelId="{F74DBEA5-01F6-4BF2-84E5-2C8EC25C794C}" srcId="{2BEA6B80-A909-4AD0-AF59-322E3CB47B45}" destId="{076F8890-FED1-436D-A157-0527FBCBED31}" srcOrd="0" destOrd="0" parTransId="{10595698-1DA8-4A1E-AE2E-2818DFC18639}" sibTransId="{63B7AF2F-D6DE-4F19-BE13-A3E6A84AF7DF}"/>
    <dgm:cxn modelId="{663CF745-6B7D-4224-9C00-CB80EC5EE53A}" type="presOf" srcId="{6ADC382B-FD38-4E9A-AFAA-F3701CC92164}" destId="{1E80B559-9F39-4AFB-8ADA-44F2DFAF5CFC}" srcOrd="0" destOrd="2" presId="urn:microsoft.com/office/officeart/2008/layout/PictureLineup"/>
    <dgm:cxn modelId="{37E2A7CB-8596-4625-9AD8-51CDDC4C6D22}" type="presOf" srcId="{2BEA6B80-A909-4AD0-AF59-322E3CB47B45}" destId="{82A38848-5B6F-41B1-BE52-A13AC0F25107}" srcOrd="0" destOrd="0" presId="urn:microsoft.com/office/officeart/2008/layout/PictureLineup"/>
    <dgm:cxn modelId="{5F4A63C9-2562-43AA-8CF2-AA2C2CB3C044}" srcId="{5A874887-8604-4C31-A5E8-BC394C4CD84D}" destId="{138B7A69-5420-463E-A8AA-1B118DFCD5EE}" srcOrd="0" destOrd="0" parTransId="{6F4DDC85-5F0B-4D90-A409-386C94044E69}" sibTransId="{7D3770AC-06A2-42AE-A508-A87F4571B12A}"/>
    <dgm:cxn modelId="{06E6D399-7113-4D2C-BEDC-1C9A8BF2C44D}" type="presOf" srcId="{5A874887-8604-4C31-A5E8-BC394C4CD84D}" destId="{B8433F0E-E96D-4FAD-8E04-56227BF56913}" srcOrd="0" destOrd="0" presId="urn:microsoft.com/office/officeart/2008/layout/PictureLineup"/>
    <dgm:cxn modelId="{2DFC736B-A2A9-4158-8A3C-E72574226426}" srcId="{2A29B3A9-FC4C-4848-83F3-9634B06C3521}" destId="{BA319EA1-28CC-498A-9859-CC3637C58970}" srcOrd="1" destOrd="0" parTransId="{DD341F5E-9A3B-43BD-89CB-009A049C6CC5}" sibTransId="{9DE0175D-81AC-4FE1-9736-7C88737765BA}"/>
    <dgm:cxn modelId="{C3774DBA-4250-4944-A07D-B48FD5C425E4}" type="presOf" srcId="{138B7A69-5420-463E-A8AA-1B118DFCD5EE}" destId="{B8433F0E-E96D-4FAD-8E04-56227BF56913}" srcOrd="0" destOrd="1" presId="urn:microsoft.com/office/officeart/2008/layout/PictureLineup"/>
    <dgm:cxn modelId="{A065D955-7716-4853-BF49-8E945B4C24A6}" srcId="{2BEA6B80-A909-4AD0-AF59-322E3CB47B45}" destId="{5A874887-8604-4C31-A5E8-BC394C4CD84D}" srcOrd="2" destOrd="0" parTransId="{4D5CE59A-AAD3-49BC-B398-C3386D984C9B}" sibTransId="{E7D69292-5D6F-4543-9086-F333DEDF675E}"/>
    <dgm:cxn modelId="{3E149E65-3157-4E1C-AD2B-903EF71CF818}" srcId="{2BEA6B80-A909-4AD0-AF59-322E3CB47B45}" destId="{2A29B3A9-FC4C-4848-83F3-9634B06C3521}" srcOrd="4" destOrd="0" parTransId="{6BE28FF9-DD8E-4FEC-9362-916B842F00EE}" sibTransId="{82699F13-2B4B-493B-9E17-12B53BE4BBEF}"/>
    <dgm:cxn modelId="{911A58C4-80D6-489C-8459-216E9D64A0EA}" srcId="{2BEA6B80-A909-4AD0-AF59-322E3CB47B45}" destId="{25FE3997-32BA-488E-BAFE-DCC3C5FA9D84}" srcOrd="1" destOrd="0" parTransId="{AC57B238-7763-49D6-9616-73037309B8F1}" sibTransId="{012F63A7-AF69-433B-B26A-251205535555}"/>
    <dgm:cxn modelId="{126BC54D-328F-4679-A487-6C2EFF77020E}" srcId="{5A874887-8604-4C31-A5E8-BC394C4CD84D}" destId="{96090AE2-0921-42D6-BB29-BD0F8B9EEC74}" srcOrd="1" destOrd="0" parTransId="{CAF074D2-F595-40E9-AD86-A73FA4E874FD}" sibTransId="{270DF8DC-C2AC-49CC-8B58-76B9A6E130A3}"/>
    <dgm:cxn modelId="{AA1643A2-6367-4BCC-BCD7-6FAF6EB7F2EA}" srcId="{076F8890-FED1-436D-A157-0527FBCBED31}" destId="{13F883F5-C026-4969-BF3D-E00401748E51}" srcOrd="0" destOrd="0" parTransId="{2E585D9C-70D3-455D-B7C7-827B43E8B93A}" sibTransId="{DF74EC85-48E5-4F65-9629-D580479E99D4}"/>
    <dgm:cxn modelId="{4106E5BD-4324-4F0D-B072-193A07908CFA}" type="presOf" srcId="{25FE3997-32BA-488E-BAFE-DCC3C5FA9D84}" destId="{4CF86977-CD5D-416F-B0F9-1263C0204984}" srcOrd="0" destOrd="0" presId="urn:microsoft.com/office/officeart/2008/layout/PictureLineup"/>
    <dgm:cxn modelId="{9BEB3DE6-F163-4E03-8257-FA2DF9F9E2B1}" srcId="{DE99F30A-65DE-4B8E-97CD-0396329E29F5}" destId="{9CA6901F-DCF2-4990-8E5C-73981B591BB7}" srcOrd="0" destOrd="0" parTransId="{1290DC1B-658E-471C-A7DC-5BBA91749F1A}" sibTransId="{A937D992-CE34-4FA1-8284-55BA5C018978}"/>
    <dgm:cxn modelId="{67216505-BFA9-4F7F-9EC0-232F88B8676C}" type="presOf" srcId="{96090AE2-0921-42D6-BB29-BD0F8B9EEC74}" destId="{B8433F0E-E96D-4FAD-8E04-56227BF56913}" srcOrd="0" destOrd="2" presId="urn:microsoft.com/office/officeart/2008/layout/PictureLineup"/>
    <dgm:cxn modelId="{6B7E4322-A608-49C2-94B9-3F462F6C2103}" srcId="{2BEA6B80-A909-4AD0-AF59-322E3CB47B45}" destId="{DE99F30A-65DE-4B8E-97CD-0396329E29F5}" srcOrd="3" destOrd="0" parTransId="{78A0AAE5-A7D6-46FC-9A76-B336A7111FEC}" sibTransId="{2744B327-228D-4275-97E5-C7D15E547F45}"/>
    <dgm:cxn modelId="{3E18F535-0CE6-4C3F-AAFD-6B8B00CB3B39}" type="presOf" srcId="{13F883F5-C026-4969-BF3D-E00401748E51}" destId="{1E80B559-9F39-4AFB-8ADA-44F2DFAF5CFC}" srcOrd="0" destOrd="1" presId="urn:microsoft.com/office/officeart/2008/layout/PictureLineup"/>
    <dgm:cxn modelId="{D8846030-AAF8-4DA5-B340-D472986ED9C5}" srcId="{DE99F30A-65DE-4B8E-97CD-0396329E29F5}" destId="{6644210D-AACE-4635-A471-A2EB97ACA173}" srcOrd="1" destOrd="0" parTransId="{4FFA35D1-4C9E-41DE-9FBA-A994BFE99701}" sibTransId="{7EBF64E4-BF94-43F6-A852-5EF7DB84CD31}"/>
    <dgm:cxn modelId="{9AB5B91E-74A4-479C-AE9A-4B81F64F1818}" type="presOf" srcId="{AFFB0A2E-1F53-4353-91BF-0F108FA62351}" destId="{72E6C87B-F424-4DAC-A188-55F271697A3F}" srcOrd="0" destOrd="1" presId="urn:microsoft.com/office/officeart/2008/layout/PictureLineup"/>
    <dgm:cxn modelId="{8E55C89C-97F3-460A-9652-A836546BB758}" srcId="{25FE3997-32BA-488E-BAFE-DCC3C5FA9D84}" destId="{0FAAA64A-441E-4A2D-838F-FD1D19D09A16}" srcOrd="0" destOrd="0" parTransId="{9328369C-F4D2-4140-A3F7-25D5828EB75F}" sibTransId="{152811FE-F028-4701-B0F2-5DAD6890BD77}"/>
    <dgm:cxn modelId="{B14D2883-817B-48B7-9A97-69F4B8BBBF79}" type="presOf" srcId="{DE99F30A-65DE-4B8E-97CD-0396329E29F5}" destId="{50573263-CE3C-4FB4-BE68-0A6FB7DAF30D}" srcOrd="0" destOrd="0" presId="urn:microsoft.com/office/officeart/2008/layout/PictureLineup"/>
    <dgm:cxn modelId="{4FBBA953-36D8-4B0A-9207-AE9148F85596}" type="presOf" srcId="{9CA6901F-DCF2-4990-8E5C-73981B591BB7}" destId="{50573263-CE3C-4FB4-BE68-0A6FB7DAF30D}" srcOrd="0" destOrd="1" presId="urn:microsoft.com/office/officeart/2008/layout/PictureLineup"/>
    <dgm:cxn modelId="{F26262D3-D805-4835-A9DD-04747E64CDCD}" type="presParOf" srcId="{82A38848-5B6F-41B1-BE52-A13AC0F25107}" destId="{E813B1E7-6AC7-4380-A15A-811A4EB3FE26}" srcOrd="0" destOrd="0" presId="urn:microsoft.com/office/officeart/2008/layout/PictureLineup"/>
    <dgm:cxn modelId="{4B68E042-EBE6-4C28-91A6-C4E6FCE6ED42}" type="presParOf" srcId="{E813B1E7-6AC7-4380-A15A-811A4EB3FE26}" destId="{BE81CD5E-58E4-4D2F-93E3-7C5F3AA3EC31}" srcOrd="0" destOrd="0" presId="urn:microsoft.com/office/officeart/2008/layout/PictureLineup"/>
    <dgm:cxn modelId="{10C5D540-521A-4E96-AF18-684BC80B8BD2}" type="presParOf" srcId="{E813B1E7-6AC7-4380-A15A-811A4EB3FE26}" destId="{DFA859DF-1DE6-49AE-B40D-2DAED3E0E1FD}" srcOrd="1" destOrd="0" presId="urn:microsoft.com/office/officeart/2008/layout/PictureLineup"/>
    <dgm:cxn modelId="{C4E1C3D1-E0EA-47CB-B618-15858AEF302E}" type="presParOf" srcId="{E813B1E7-6AC7-4380-A15A-811A4EB3FE26}" destId="{1E80B559-9F39-4AFB-8ADA-44F2DFAF5CFC}" srcOrd="2" destOrd="0" presId="urn:microsoft.com/office/officeart/2008/layout/PictureLineup"/>
    <dgm:cxn modelId="{3F40842E-8534-42A7-A8BD-07336E0299D6}" type="presParOf" srcId="{82A38848-5B6F-41B1-BE52-A13AC0F25107}" destId="{D71B04F4-BAED-47F0-92A7-3C6FF6C6B875}" srcOrd="1" destOrd="0" presId="urn:microsoft.com/office/officeart/2008/layout/PictureLineup"/>
    <dgm:cxn modelId="{D422F618-F65F-4AEB-A3EE-6226286DF44B}" type="presParOf" srcId="{82A38848-5B6F-41B1-BE52-A13AC0F25107}" destId="{13AFD487-DCDB-4B1D-AE78-B0D07EAE0287}" srcOrd="2" destOrd="0" presId="urn:microsoft.com/office/officeart/2008/layout/PictureLineup"/>
    <dgm:cxn modelId="{6B48EEE1-881E-4CA2-8AC2-CA35BCD8AA65}" type="presParOf" srcId="{13AFD487-DCDB-4B1D-AE78-B0D07EAE0287}" destId="{A8AEF71B-6013-4D01-A0FC-459F059B3A03}" srcOrd="0" destOrd="0" presId="urn:microsoft.com/office/officeart/2008/layout/PictureLineup"/>
    <dgm:cxn modelId="{903D5D7A-563B-4934-ABCB-E0ED5E07131F}" type="presParOf" srcId="{13AFD487-DCDB-4B1D-AE78-B0D07EAE0287}" destId="{361B9B61-4E36-45C5-9834-335DF9BF3B3F}" srcOrd="1" destOrd="0" presId="urn:microsoft.com/office/officeart/2008/layout/PictureLineup"/>
    <dgm:cxn modelId="{C9D64F2F-8742-4BAA-8A3A-F6D92F2FC2F1}" type="presParOf" srcId="{13AFD487-DCDB-4B1D-AE78-B0D07EAE0287}" destId="{4CF86977-CD5D-416F-B0F9-1263C0204984}" srcOrd="2" destOrd="0" presId="urn:microsoft.com/office/officeart/2008/layout/PictureLineup"/>
    <dgm:cxn modelId="{4FDA162F-3CE0-4B90-B53F-DC4C67FD4DDC}" type="presParOf" srcId="{82A38848-5B6F-41B1-BE52-A13AC0F25107}" destId="{D73B786A-253D-42C1-8190-7C1DD22146D8}" srcOrd="3" destOrd="0" presId="urn:microsoft.com/office/officeart/2008/layout/PictureLineup"/>
    <dgm:cxn modelId="{C3DCE209-CDA3-4971-8488-0FC9FEE69B1A}" type="presParOf" srcId="{82A38848-5B6F-41B1-BE52-A13AC0F25107}" destId="{15408573-C5F1-4F99-8FCA-BCF5C429C325}" srcOrd="4" destOrd="0" presId="urn:microsoft.com/office/officeart/2008/layout/PictureLineup"/>
    <dgm:cxn modelId="{7045E5EB-DC43-4978-9BCC-23014B4C56E8}" type="presParOf" srcId="{15408573-C5F1-4F99-8FCA-BCF5C429C325}" destId="{046071A5-D147-4F98-B3B4-DDD7607281F8}" srcOrd="0" destOrd="0" presId="urn:microsoft.com/office/officeart/2008/layout/PictureLineup"/>
    <dgm:cxn modelId="{0EB83359-33BE-45BF-8807-123E36A632E5}" type="presParOf" srcId="{15408573-C5F1-4F99-8FCA-BCF5C429C325}" destId="{19157587-EAB1-4D02-BEEA-8B57F8492E35}" srcOrd="1" destOrd="0" presId="urn:microsoft.com/office/officeart/2008/layout/PictureLineup"/>
    <dgm:cxn modelId="{361E82BC-A918-48CC-A943-070DF185ACE7}" type="presParOf" srcId="{15408573-C5F1-4F99-8FCA-BCF5C429C325}" destId="{B8433F0E-E96D-4FAD-8E04-56227BF56913}" srcOrd="2" destOrd="0" presId="urn:microsoft.com/office/officeart/2008/layout/PictureLineup"/>
    <dgm:cxn modelId="{4D8D0199-B844-45CB-8B81-195028E6577B}" type="presParOf" srcId="{82A38848-5B6F-41B1-BE52-A13AC0F25107}" destId="{A9DA460E-B3C8-448E-BAD7-51025C84F58D}" srcOrd="5" destOrd="0" presId="urn:microsoft.com/office/officeart/2008/layout/PictureLineup"/>
    <dgm:cxn modelId="{AE9C3DFF-DEC5-42B2-A1D7-A4A05F867871}" type="presParOf" srcId="{82A38848-5B6F-41B1-BE52-A13AC0F25107}" destId="{54D0A4BB-BB24-4068-A9E3-07EA313A8386}" srcOrd="6" destOrd="0" presId="urn:microsoft.com/office/officeart/2008/layout/PictureLineup"/>
    <dgm:cxn modelId="{65B7B82E-C22A-4F86-90B8-AE6073C346F8}" type="presParOf" srcId="{54D0A4BB-BB24-4068-A9E3-07EA313A8386}" destId="{D405E0AB-6BCA-4073-9F40-0337CD7EE29D}" srcOrd="0" destOrd="0" presId="urn:microsoft.com/office/officeart/2008/layout/PictureLineup"/>
    <dgm:cxn modelId="{D4489490-4F1E-4762-87AA-299B73833042}" type="presParOf" srcId="{54D0A4BB-BB24-4068-A9E3-07EA313A8386}" destId="{973F6C15-14AA-4AB5-A9CF-D56E7667506B}" srcOrd="1" destOrd="0" presId="urn:microsoft.com/office/officeart/2008/layout/PictureLineup"/>
    <dgm:cxn modelId="{048502CE-E9A4-4260-87ED-15156F7AD803}" type="presParOf" srcId="{54D0A4BB-BB24-4068-A9E3-07EA313A8386}" destId="{50573263-CE3C-4FB4-BE68-0A6FB7DAF30D}" srcOrd="2" destOrd="0" presId="urn:microsoft.com/office/officeart/2008/layout/PictureLineup"/>
    <dgm:cxn modelId="{55964711-97A8-4757-91CF-95F39BF8ED7E}" type="presParOf" srcId="{82A38848-5B6F-41B1-BE52-A13AC0F25107}" destId="{2B4B572D-293B-4A46-BF46-EFCB54D7FFFE}" srcOrd="7" destOrd="0" presId="urn:microsoft.com/office/officeart/2008/layout/PictureLineup"/>
    <dgm:cxn modelId="{F3CB8E44-F17D-40B0-B26B-76A044377626}" type="presParOf" srcId="{82A38848-5B6F-41B1-BE52-A13AC0F25107}" destId="{04E876A7-ED8A-42AC-B3AA-944176B96CCB}" srcOrd="8" destOrd="0" presId="urn:microsoft.com/office/officeart/2008/layout/PictureLineup"/>
    <dgm:cxn modelId="{E913A569-36F7-4112-BDBF-3E2E4467CA43}" type="presParOf" srcId="{04E876A7-ED8A-42AC-B3AA-944176B96CCB}" destId="{0E30300B-C257-47D7-A8E2-E7EB43CB896B}" srcOrd="0" destOrd="0" presId="urn:microsoft.com/office/officeart/2008/layout/PictureLineup"/>
    <dgm:cxn modelId="{7F2A24CE-0051-4116-A973-0B1D809CCB50}" type="presParOf" srcId="{04E876A7-ED8A-42AC-B3AA-944176B96CCB}" destId="{9A4484A7-A388-4CAA-A38E-4F1AFC07B352}" srcOrd="1" destOrd="0" presId="urn:microsoft.com/office/officeart/2008/layout/PictureLineup"/>
    <dgm:cxn modelId="{1D1AE5A5-2F42-4E7B-84BD-AD552BDADA80}" type="presParOf" srcId="{04E876A7-ED8A-42AC-B3AA-944176B96CCB}" destId="{72E6C87B-F424-4DAC-A188-55F271697A3F}"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73F214-F2B4-44BE-BA2A-249A70CA1C85}" type="doc">
      <dgm:prSet loTypeId="urn:microsoft.com/office/officeart/2008/layout/BendingPictureCaptionList" loCatId="picture" qsTypeId="urn:microsoft.com/office/officeart/2005/8/quickstyle/3d2" qsCatId="3D" csTypeId="urn:microsoft.com/office/officeart/2005/8/colors/accent2_2" csCatId="accent2" phldr="1"/>
      <dgm:spPr/>
      <dgm:t>
        <a:bodyPr/>
        <a:lstStyle/>
        <a:p>
          <a:endParaRPr lang="en-US"/>
        </a:p>
      </dgm:t>
    </dgm:pt>
    <dgm:pt modelId="{51FDE75F-003A-4E20-8660-D911E2FD7D41}">
      <dgm:prSet phldrT="[Text]"/>
      <dgm:spPr/>
      <dgm:t>
        <a:bodyPr/>
        <a:lstStyle/>
        <a:p>
          <a:r>
            <a:rPr lang="en-US" dirty="0">
              <a:latin typeface="Franklin Gothic Medium Cond" panose="020B0606030402020204" pitchFamily="34" charset="0"/>
            </a:rPr>
            <a:t>Economy</a:t>
          </a:r>
        </a:p>
      </dgm:t>
    </dgm:pt>
    <dgm:pt modelId="{9CB0225F-C2E0-4EB5-B2CA-E05C34E30132}" type="parTrans" cxnId="{33FE564B-CC80-4EDA-9F8E-92EDB53B0248}">
      <dgm:prSet/>
      <dgm:spPr/>
      <dgm:t>
        <a:bodyPr/>
        <a:lstStyle/>
        <a:p>
          <a:endParaRPr lang="en-US"/>
        </a:p>
      </dgm:t>
    </dgm:pt>
    <dgm:pt modelId="{CC0A8DE0-BBF4-4634-BD66-7A8897997E2A}" type="sibTrans" cxnId="{33FE564B-CC80-4EDA-9F8E-92EDB53B0248}">
      <dgm:prSet/>
      <dgm:spPr/>
      <dgm:t>
        <a:bodyPr/>
        <a:lstStyle/>
        <a:p>
          <a:endParaRPr lang="en-US"/>
        </a:p>
      </dgm:t>
    </dgm:pt>
    <dgm:pt modelId="{0F9F6B8B-265D-4D83-BADA-018412FFA7FC}">
      <dgm:prSet phldrT="[Text]"/>
      <dgm:spPr>
        <a:solidFill>
          <a:schemeClr val="tx1">
            <a:lumMod val="50000"/>
          </a:schemeClr>
        </a:solidFill>
      </dgm:spPr>
      <dgm:t>
        <a:bodyPr/>
        <a:lstStyle/>
        <a:p>
          <a:r>
            <a:rPr lang="en-US" strike="sngStrike" dirty="0">
              <a:latin typeface="Franklin Gothic Medium Cond" panose="020B0606030402020204" pitchFamily="34" charset="0"/>
            </a:rPr>
            <a:t>Science Tech</a:t>
          </a:r>
        </a:p>
      </dgm:t>
    </dgm:pt>
    <dgm:pt modelId="{0BAC5818-2C9E-4674-82A6-BD516B5192D8}" type="parTrans" cxnId="{F100E662-1A6E-4AF0-93BC-0FC704C3864F}">
      <dgm:prSet/>
      <dgm:spPr/>
      <dgm:t>
        <a:bodyPr/>
        <a:lstStyle/>
        <a:p>
          <a:endParaRPr lang="en-US"/>
        </a:p>
      </dgm:t>
    </dgm:pt>
    <dgm:pt modelId="{40697C10-296E-437C-9CA0-AB0B9334DEAE}" type="sibTrans" cxnId="{F100E662-1A6E-4AF0-93BC-0FC704C3864F}">
      <dgm:prSet/>
      <dgm:spPr/>
      <dgm:t>
        <a:bodyPr/>
        <a:lstStyle/>
        <a:p>
          <a:endParaRPr lang="en-US"/>
        </a:p>
      </dgm:t>
    </dgm:pt>
    <dgm:pt modelId="{D082159F-66FC-4401-BFF0-7B4B5314D60E}">
      <dgm:prSet phldrT="[Text]"/>
      <dgm:spPr/>
      <dgm:t>
        <a:bodyPr/>
        <a:lstStyle/>
        <a:p>
          <a:r>
            <a:rPr lang="en-US" dirty="0">
              <a:latin typeface="Franklin Gothic Medium Cond" panose="020B0606030402020204" pitchFamily="34" charset="0"/>
            </a:rPr>
            <a:t>Current</a:t>
          </a:r>
        </a:p>
      </dgm:t>
    </dgm:pt>
    <dgm:pt modelId="{C8AA1A77-7AAF-4F21-BC5E-4E927B00E340}" type="parTrans" cxnId="{8E524E08-70A8-49C0-B072-EB1521CE4404}">
      <dgm:prSet/>
      <dgm:spPr/>
      <dgm:t>
        <a:bodyPr/>
        <a:lstStyle/>
        <a:p>
          <a:endParaRPr lang="en-US"/>
        </a:p>
      </dgm:t>
    </dgm:pt>
    <dgm:pt modelId="{EE99B492-3898-4F03-9DE4-BE79BA17B733}" type="sibTrans" cxnId="{8E524E08-70A8-49C0-B072-EB1521CE4404}">
      <dgm:prSet/>
      <dgm:spPr/>
      <dgm:t>
        <a:bodyPr/>
        <a:lstStyle/>
        <a:p>
          <a:endParaRPr lang="en-US"/>
        </a:p>
      </dgm:t>
    </dgm:pt>
    <dgm:pt modelId="{3B21F56F-F94F-4BF7-A345-4BD1A930EEBB}">
      <dgm:prSet phldrT="[Text]"/>
      <dgm:spPr/>
      <dgm:t>
        <a:bodyPr/>
        <a:lstStyle/>
        <a:p>
          <a:r>
            <a:rPr lang="en-US" dirty="0">
              <a:latin typeface="Franklin Gothic Medium Cond" panose="020B0606030402020204" pitchFamily="34" charset="0"/>
            </a:rPr>
            <a:t>History</a:t>
          </a:r>
        </a:p>
      </dgm:t>
    </dgm:pt>
    <dgm:pt modelId="{1FFD0713-47AB-4656-9745-68E4B445BC54}" type="parTrans" cxnId="{C5C73A1F-F6E5-44E0-A0C7-78D4768DFD94}">
      <dgm:prSet/>
      <dgm:spPr/>
      <dgm:t>
        <a:bodyPr/>
        <a:lstStyle/>
        <a:p>
          <a:endParaRPr lang="en-US"/>
        </a:p>
      </dgm:t>
    </dgm:pt>
    <dgm:pt modelId="{5B30A84D-8393-4C75-A471-9FCA98768228}" type="sibTrans" cxnId="{C5C73A1F-F6E5-44E0-A0C7-78D4768DFD94}">
      <dgm:prSet/>
      <dgm:spPr/>
      <dgm:t>
        <a:bodyPr/>
        <a:lstStyle/>
        <a:p>
          <a:endParaRPr lang="en-US"/>
        </a:p>
      </dgm:t>
    </dgm:pt>
    <dgm:pt modelId="{EBC7DF55-7379-4712-A391-A7B3FFFC897D}">
      <dgm:prSet phldrT="[Text]"/>
      <dgm:spPr/>
      <dgm:t>
        <a:bodyPr/>
        <a:lstStyle/>
        <a:p>
          <a:r>
            <a:rPr lang="en-US" dirty="0">
              <a:latin typeface="Franklin Gothic Medium Cond" panose="020B0606030402020204" pitchFamily="34" charset="0"/>
            </a:rPr>
            <a:t>Geography</a:t>
          </a:r>
        </a:p>
      </dgm:t>
    </dgm:pt>
    <dgm:pt modelId="{4CFC5C63-B7C3-48A6-B5B6-CE2792280085}" type="parTrans" cxnId="{ED13B8E7-92EE-4FB9-90CB-D8192E16B7D6}">
      <dgm:prSet/>
      <dgm:spPr/>
      <dgm:t>
        <a:bodyPr/>
        <a:lstStyle/>
        <a:p>
          <a:endParaRPr lang="en-US"/>
        </a:p>
      </dgm:t>
    </dgm:pt>
    <dgm:pt modelId="{A00011D6-DE13-4A96-B1CA-0E8478DA9AB4}" type="sibTrans" cxnId="{ED13B8E7-92EE-4FB9-90CB-D8192E16B7D6}">
      <dgm:prSet/>
      <dgm:spPr/>
      <dgm:t>
        <a:bodyPr/>
        <a:lstStyle/>
        <a:p>
          <a:endParaRPr lang="en-US"/>
        </a:p>
      </dgm:t>
    </dgm:pt>
    <dgm:pt modelId="{B34E22CC-9357-4CA5-997B-B814916C735E}">
      <dgm:prSet phldrT="[Text]"/>
      <dgm:spPr/>
      <dgm:t>
        <a:bodyPr/>
        <a:lstStyle/>
        <a:p>
          <a:r>
            <a:rPr lang="en-US" dirty="0">
              <a:latin typeface="Franklin Gothic Medium Cond" panose="020B0606030402020204" pitchFamily="34" charset="0"/>
            </a:rPr>
            <a:t>Polity</a:t>
          </a:r>
        </a:p>
      </dgm:t>
    </dgm:pt>
    <dgm:pt modelId="{D98007B2-602E-499C-9F83-8ECD7C062668}" type="parTrans" cxnId="{358D2EE2-ABF7-4AF9-A571-6092933E2AB6}">
      <dgm:prSet/>
      <dgm:spPr/>
      <dgm:t>
        <a:bodyPr/>
        <a:lstStyle/>
        <a:p>
          <a:endParaRPr lang="en-US"/>
        </a:p>
      </dgm:t>
    </dgm:pt>
    <dgm:pt modelId="{1993A9BA-164B-42E2-9E6E-EE26E7ECBC32}" type="sibTrans" cxnId="{358D2EE2-ABF7-4AF9-A571-6092933E2AB6}">
      <dgm:prSet/>
      <dgm:spPr/>
      <dgm:t>
        <a:bodyPr/>
        <a:lstStyle/>
        <a:p>
          <a:endParaRPr lang="en-US"/>
        </a:p>
      </dgm:t>
    </dgm:pt>
    <dgm:pt modelId="{4B036614-25DF-4954-AD8C-1B6708A5F4E8}">
      <dgm:prSet phldrT="[Text]"/>
      <dgm:spPr/>
      <dgm:t>
        <a:bodyPr/>
        <a:lstStyle/>
        <a:p>
          <a:r>
            <a:rPr lang="en-US" dirty="0">
              <a:latin typeface="Franklin Gothic Medium Cond" panose="020B0606030402020204" pitchFamily="34" charset="0"/>
            </a:rPr>
            <a:t>Agriculture</a:t>
          </a:r>
        </a:p>
      </dgm:t>
    </dgm:pt>
    <dgm:pt modelId="{71D4C128-C5A0-41B9-B76F-A19BDF3E889B}" type="parTrans" cxnId="{23C27B4B-B058-4FAE-888A-289AAC5AB6A1}">
      <dgm:prSet/>
      <dgm:spPr/>
      <dgm:t>
        <a:bodyPr/>
        <a:lstStyle/>
        <a:p>
          <a:endParaRPr lang="en-US"/>
        </a:p>
      </dgm:t>
    </dgm:pt>
    <dgm:pt modelId="{B2288241-A68D-47C7-B8FF-FD1F5D3B61FE}" type="sibTrans" cxnId="{23C27B4B-B058-4FAE-888A-289AAC5AB6A1}">
      <dgm:prSet/>
      <dgm:spPr/>
      <dgm:t>
        <a:bodyPr/>
        <a:lstStyle/>
        <a:p>
          <a:endParaRPr lang="en-US"/>
        </a:p>
      </dgm:t>
    </dgm:pt>
    <dgm:pt modelId="{16763B6F-6D70-43A3-BED6-B939673D5E5B}">
      <dgm:prSet phldrT="[Text]"/>
      <dgm:spPr>
        <a:solidFill>
          <a:schemeClr val="tx1">
            <a:lumMod val="50000"/>
          </a:schemeClr>
        </a:solidFill>
      </dgm:spPr>
      <dgm:t>
        <a:bodyPr/>
        <a:lstStyle/>
        <a:p>
          <a:r>
            <a:rPr lang="en-US" strike="sngStrike" dirty="0">
              <a:latin typeface="Franklin Gothic Medium Cond" panose="020B0606030402020204" pitchFamily="34" charset="0"/>
            </a:rPr>
            <a:t>Environment</a:t>
          </a:r>
        </a:p>
      </dgm:t>
    </dgm:pt>
    <dgm:pt modelId="{D861C783-5706-438A-91AD-947D947D8F46}" type="parTrans" cxnId="{3979B444-7441-4805-8AFB-9F8C23FBE906}">
      <dgm:prSet/>
      <dgm:spPr/>
      <dgm:t>
        <a:bodyPr/>
        <a:lstStyle/>
        <a:p>
          <a:endParaRPr lang="en-US"/>
        </a:p>
      </dgm:t>
    </dgm:pt>
    <dgm:pt modelId="{788894E9-5335-4953-A948-4A3D6C64F4AA}" type="sibTrans" cxnId="{3979B444-7441-4805-8AFB-9F8C23FBE906}">
      <dgm:prSet/>
      <dgm:spPr/>
      <dgm:t>
        <a:bodyPr/>
        <a:lstStyle/>
        <a:p>
          <a:endParaRPr lang="en-US"/>
        </a:p>
      </dgm:t>
    </dgm:pt>
    <dgm:pt modelId="{2B34FAAB-3ADB-4C6F-AC1D-BE309B9A249E}">
      <dgm:prSet phldrT="[Text]"/>
      <dgm:spPr/>
      <dgm:t>
        <a:bodyPr/>
        <a:lstStyle/>
        <a:p>
          <a:r>
            <a:rPr lang="en-US" dirty="0">
              <a:latin typeface="Franklin Gothic Medium Cond" panose="020B0606030402020204" pitchFamily="34" charset="0"/>
            </a:rPr>
            <a:t>Culture</a:t>
          </a:r>
        </a:p>
      </dgm:t>
    </dgm:pt>
    <dgm:pt modelId="{2B8D4301-2D66-4EC0-AC25-A905E3B40B36}" type="parTrans" cxnId="{0F33597B-07AC-4C4D-9B76-44F3FA0E9412}">
      <dgm:prSet/>
      <dgm:spPr/>
      <dgm:t>
        <a:bodyPr/>
        <a:lstStyle/>
        <a:p>
          <a:endParaRPr lang="en-US"/>
        </a:p>
      </dgm:t>
    </dgm:pt>
    <dgm:pt modelId="{5453D595-D428-4F26-A719-3FD1A14DB1E2}" type="sibTrans" cxnId="{0F33597B-07AC-4C4D-9B76-44F3FA0E9412}">
      <dgm:prSet/>
      <dgm:spPr/>
      <dgm:t>
        <a:bodyPr/>
        <a:lstStyle/>
        <a:p>
          <a:endParaRPr lang="en-US"/>
        </a:p>
      </dgm:t>
    </dgm:pt>
    <dgm:pt modelId="{74ABC482-7752-4D18-8710-3BB15C61BBAF}">
      <dgm:prSet phldrT="[Text]"/>
      <dgm:spPr/>
      <dgm:t>
        <a:bodyPr/>
        <a:lstStyle/>
        <a:p>
          <a:r>
            <a:rPr lang="en-US" dirty="0">
              <a:latin typeface="Franklin Gothic Medium Cond" panose="020B0606030402020204" pitchFamily="34" charset="0"/>
            </a:rPr>
            <a:t>IR/Defense</a:t>
          </a:r>
        </a:p>
      </dgm:t>
    </dgm:pt>
    <dgm:pt modelId="{2C377C84-8307-44C2-8FA9-B02E1989FDD7}" type="parTrans" cxnId="{39553A0C-0D46-4DD1-A73A-6BA97F1E9D7C}">
      <dgm:prSet/>
      <dgm:spPr/>
      <dgm:t>
        <a:bodyPr/>
        <a:lstStyle/>
        <a:p>
          <a:endParaRPr lang="en-US"/>
        </a:p>
      </dgm:t>
    </dgm:pt>
    <dgm:pt modelId="{752387C4-7C60-4AAC-8841-199D092A6063}" type="sibTrans" cxnId="{39553A0C-0D46-4DD1-A73A-6BA97F1E9D7C}">
      <dgm:prSet/>
      <dgm:spPr/>
      <dgm:t>
        <a:bodyPr/>
        <a:lstStyle/>
        <a:p>
          <a:endParaRPr lang="en-US"/>
        </a:p>
      </dgm:t>
    </dgm:pt>
    <dgm:pt modelId="{F2D4D0BC-D765-45A9-A347-3DD0A0282972}" type="pres">
      <dgm:prSet presAssocID="{0473F214-F2B4-44BE-BA2A-249A70CA1C85}" presName="Name0" presStyleCnt="0">
        <dgm:presLayoutVars>
          <dgm:dir/>
          <dgm:resizeHandles val="exact"/>
        </dgm:presLayoutVars>
      </dgm:prSet>
      <dgm:spPr/>
    </dgm:pt>
    <dgm:pt modelId="{DF7E131A-906B-4CFF-9468-9B0E1F509E47}" type="pres">
      <dgm:prSet presAssocID="{EBC7DF55-7379-4712-A391-A7B3FFFC897D}" presName="composite" presStyleCnt="0"/>
      <dgm:spPr/>
    </dgm:pt>
    <dgm:pt modelId="{9DCB6858-C73D-4A67-9011-3AA43CA5915D}" type="pres">
      <dgm:prSet presAssocID="{EBC7DF55-7379-4712-A391-A7B3FFFC897D}" presName="rect1" presStyleLbl="bgImgPlace1" presStyleIdx="0" presStyleCnt="10" custScaleX="7683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04D0AE9-D6A9-44D5-8CA0-DD43BC0F8726}" type="pres">
      <dgm:prSet presAssocID="{EBC7DF55-7379-4712-A391-A7B3FFFC897D}" presName="wedgeRectCallout1" presStyleLbl="node1" presStyleIdx="0" presStyleCnt="10">
        <dgm:presLayoutVars>
          <dgm:bulletEnabled val="1"/>
        </dgm:presLayoutVars>
      </dgm:prSet>
      <dgm:spPr/>
    </dgm:pt>
    <dgm:pt modelId="{5825EEDB-AD66-4732-8072-05056C4A97CA}" type="pres">
      <dgm:prSet presAssocID="{A00011D6-DE13-4A96-B1CA-0E8478DA9AB4}" presName="sibTrans" presStyleCnt="0"/>
      <dgm:spPr/>
    </dgm:pt>
    <dgm:pt modelId="{B97AA850-B675-41B4-B7AF-8EE539D7D699}" type="pres">
      <dgm:prSet presAssocID="{4B036614-25DF-4954-AD8C-1B6708A5F4E8}" presName="composite" presStyleCnt="0"/>
      <dgm:spPr/>
    </dgm:pt>
    <dgm:pt modelId="{AB812404-46F2-482D-B4CC-1EC9489E90D1}" type="pres">
      <dgm:prSet presAssocID="{4B036614-25DF-4954-AD8C-1B6708A5F4E8}" presName="rect1" presStyleLbl="bgImgPlace1" presStyleIdx="1" presStyleCnt="10"/>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D14228CB-C661-4066-A882-CCB4A6E9E8AD}" type="pres">
      <dgm:prSet presAssocID="{4B036614-25DF-4954-AD8C-1B6708A5F4E8}" presName="wedgeRectCallout1" presStyleLbl="node1" presStyleIdx="1" presStyleCnt="10">
        <dgm:presLayoutVars>
          <dgm:bulletEnabled val="1"/>
        </dgm:presLayoutVars>
      </dgm:prSet>
      <dgm:spPr/>
    </dgm:pt>
    <dgm:pt modelId="{6FC1BD66-4DA7-4BDA-B3BD-F2D78B52A0C6}" type="pres">
      <dgm:prSet presAssocID="{B2288241-A68D-47C7-B8FF-FD1F5D3B61FE}" presName="sibTrans" presStyleCnt="0"/>
      <dgm:spPr/>
    </dgm:pt>
    <dgm:pt modelId="{60FBF1BF-485E-4ECE-A497-F87BA9BBB61E}" type="pres">
      <dgm:prSet presAssocID="{16763B6F-6D70-43A3-BED6-B939673D5E5B}" presName="composite" presStyleCnt="0"/>
      <dgm:spPr/>
    </dgm:pt>
    <dgm:pt modelId="{51056766-509C-4CA5-8AE1-09DC9D95FB53}" type="pres">
      <dgm:prSet presAssocID="{16763B6F-6D70-43A3-BED6-B939673D5E5B}" presName="rect1" presStyleLbl="bgImgPlace1" presStyleIdx="2" presStyleCnt="10"/>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852B67E7-E128-47DD-9B55-E78D6B9D558C}" type="pres">
      <dgm:prSet presAssocID="{16763B6F-6D70-43A3-BED6-B939673D5E5B}" presName="wedgeRectCallout1" presStyleLbl="node1" presStyleIdx="2" presStyleCnt="10">
        <dgm:presLayoutVars>
          <dgm:bulletEnabled val="1"/>
        </dgm:presLayoutVars>
      </dgm:prSet>
      <dgm:spPr/>
    </dgm:pt>
    <dgm:pt modelId="{64A468BF-54FD-4401-BD7F-5CD453284171}" type="pres">
      <dgm:prSet presAssocID="{788894E9-5335-4953-A948-4A3D6C64F4AA}" presName="sibTrans" presStyleCnt="0"/>
      <dgm:spPr/>
    </dgm:pt>
    <dgm:pt modelId="{A1B48724-5629-4894-95D0-249BFACCD3F6}" type="pres">
      <dgm:prSet presAssocID="{51FDE75F-003A-4E20-8660-D911E2FD7D41}" presName="composite" presStyleCnt="0"/>
      <dgm:spPr/>
    </dgm:pt>
    <dgm:pt modelId="{F960A267-027D-4611-AD19-106BBFF7643D}" type="pres">
      <dgm:prSet presAssocID="{51FDE75F-003A-4E20-8660-D911E2FD7D41}" presName="rect1" presStyleLbl="bgImgPlace1" presStyleIdx="3" presStyleCnt="10" custScaleX="75516"/>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4BFB8E77-310E-4597-B2C4-C722654595DF}" type="pres">
      <dgm:prSet presAssocID="{51FDE75F-003A-4E20-8660-D911E2FD7D41}" presName="wedgeRectCallout1" presStyleLbl="node1" presStyleIdx="3" presStyleCnt="10">
        <dgm:presLayoutVars>
          <dgm:bulletEnabled val="1"/>
        </dgm:presLayoutVars>
      </dgm:prSet>
      <dgm:spPr/>
    </dgm:pt>
    <dgm:pt modelId="{15EFB4C5-2403-44CB-9CC8-DE992446CC96}" type="pres">
      <dgm:prSet presAssocID="{CC0A8DE0-BBF4-4634-BD66-7A8897997E2A}" presName="sibTrans" presStyleCnt="0"/>
      <dgm:spPr/>
    </dgm:pt>
    <dgm:pt modelId="{D3279143-D53A-48E8-9ADD-237EB2F74372}" type="pres">
      <dgm:prSet presAssocID="{B34E22CC-9357-4CA5-997B-B814916C735E}" presName="composite" presStyleCnt="0"/>
      <dgm:spPr/>
    </dgm:pt>
    <dgm:pt modelId="{108E4ABF-BD6F-43C7-AC7F-B324E0473BC6}" type="pres">
      <dgm:prSet presAssocID="{B34E22CC-9357-4CA5-997B-B814916C735E}" presName="rect1" presStyleLbl="bgImgPlace1" presStyleIdx="4" presStyleCnt="10" custScaleX="75401"/>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D23FFFF3-F60C-4940-9BC6-A1BFEF1B285A}" type="pres">
      <dgm:prSet presAssocID="{B34E22CC-9357-4CA5-997B-B814916C735E}" presName="wedgeRectCallout1" presStyleLbl="node1" presStyleIdx="4" presStyleCnt="10">
        <dgm:presLayoutVars>
          <dgm:bulletEnabled val="1"/>
        </dgm:presLayoutVars>
      </dgm:prSet>
      <dgm:spPr/>
    </dgm:pt>
    <dgm:pt modelId="{D4AF3700-10ED-4BE5-B659-BDE080A4F8F2}" type="pres">
      <dgm:prSet presAssocID="{1993A9BA-164B-42E2-9E6E-EE26E7ECBC32}" presName="sibTrans" presStyleCnt="0"/>
      <dgm:spPr/>
    </dgm:pt>
    <dgm:pt modelId="{05D20A27-DDAA-4ABF-9610-1EF25260AE47}" type="pres">
      <dgm:prSet presAssocID="{3B21F56F-F94F-4BF7-A345-4BD1A930EEBB}" presName="composite" presStyleCnt="0"/>
      <dgm:spPr/>
    </dgm:pt>
    <dgm:pt modelId="{8B5470A9-FEBB-4A4B-941B-1F13793CBA44}" type="pres">
      <dgm:prSet presAssocID="{3B21F56F-F94F-4BF7-A345-4BD1A930EEBB}" presName="rect1" presStyleLbl="bgImgPlace1" presStyleIdx="5" presStyleCnt="10" custScaleX="72010"/>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3C3DE57E-E863-4ABE-9814-B4FBF68BAC7D}" type="pres">
      <dgm:prSet presAssocID="{3B21F56F-F94F-4BF7-A345-4BD1A930EEBB}" presName="wedgeRectCallout1" presStyleLbl="node1" presStyleIdx="5" presStyleCnt="10">
        <dgm:presLayoutVars>
          <dgm:bulletEnabled val="1"/>
        </dgm:presLayoutVars>
      </dgm:prSet>
      <dgm:spPr/>
    </dgm:pt>
    <dgm:pt modelId="{8891C26C-C75C-4FB2-BA0B-AE7E5DA64A18}" type="pres">
      <dgm:prSet presAssocID="{5B30A84D-8393-4C75-A471-9FCA98768228}" presName="sibTrans" presStyleCnt="0"/>
      <dgm:spPr/>
    </dgm:pt>
    <dgm:pt modelId="{9A274A12-4834-4728-8C57-7A0E5E4AB160}" type="pres">
      <dgm:prSet presAssocID="{2B34FAAB-3ADB-4C6F-AC1D-BE309B9A249E}" presName="composite" presStyleCnt="0"/>
      <dgm:spPr/>
    </dgm:pt>
    <dgm:pt modelId="{2DC53F4D-1C68-4E10-9E3D-AB151B13B13E}" type="pres">
      <dgm:prSet presAssocID="{2B34FAAB-3ADB-4C6F-AC1D-BE309B9A249E}" presName="rect1" presStyleLbl="bgImgPlace1" presStyleIdx="6" presStyleCnt="10" custScaleX="75063"/>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pt>
    <dgm:pt modelId="{F62F5554-7CF4-4A1C-A33D-3CE2AB287580}" type="pres">
      <dgm:prSet presAssocID="{2B34FAAB-3ADB-4C6F-AC1D-BE309B9A249E}" presName="wedgeRectCallout1" presStyleLbl="node1" presStyleIdx="6" presStyleCnt="10">
        <dgm:presLayoutVars>
          <dgm:bulletEnabled val="1"/>
        </dgm:presLayoutVars>
      </dgm:prSet>
      <dgm:spPr/>
    </dgm:pt>
    <dgm:pt modelId="{D1BBCEF8-6BE3-42BB-B60E-19F4D03ED494}" type="pres">
      <dgm:prSet presAssocID="{5453D595-D428-4F26-A719-3FD1A14DB1E2}" presName="sibTrans" presStyleCnt="0"/>
      <dgm:spPr/>
    </dgm:pt>
    <dgm:pt modelId="{4F1CDA08-A67C-4288-B864-C6FF4839F9C9}" type="pres">
      <dgm:prSet presAssocID="{0F9F6B8B-265D-4D83-BADA-018412FFA7FC}" presName="composite" presStyleCnt="0"/>
      <dgm:spPr/>
    </dgm:pt>
    <dgm:pt modelId="{4C5AD13F-2509-4E97-98C0-3DBC2DBBF354}" type="pres">
      <dgm:prSet presAssocID="{0F9F6B8B-265D-4D83-BADA-018412FFA7FC}" presName="rect1" presStyleLbl="bgImgPlace1" presStyleIdx="7" presStyleCnt="10" custScaleX="84688"/>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pt>
    <dgm:pt modelId="{50B90309-7844-4576-95DA-92241C477B48}" type="pres">
      <dgm:prSet presAssocID="{0F9F6B8B-265D-4D83-BADA-018412FFA7FC}" presName="wedgeRectCallout1" presStyleLbl="node1" presStyleIdx="7" presStyleCnt="10">
        <dgm:presLayoutVars>
          <dgm:bulletEnabled val="1"/>
        </dgm:presLayoutVars>
      </dgm:prSet>
      <dgm:spPr/>
    </dgm:pt>
    <dgm:pt modelId="{DB8D0F5C-7651-475E-8B27-AD2A4D5B2177}" type="pres">
      <dgm:prSet presAssocID="{40697C10-296E-437C-9CA0-AB0B9334DEAE}" presName="sibTrans" presStyleCnt="0"/>
      <dgm:spPr/>
    </dgm:pt>
    <dgm:pt modelId="{79AD30E0-7A4F-4973-A7EC-B023AECD2FC2}" type="pres">
      <dgm:prSet presAssocID="{D082159F-66FC-4401-BFF0-7B4B5314D60E}" presName="composite" presStyleCnt="0"/>
      <dgm:spPr/>
    </dgm:pt>
    <dgm:pt modelId="{F7353198-5BB7-4ACC-B99F-664C32B1A10B}" type="pres">
      <dgm:prSet presAssocID="{D082159F-66FC-4401-BFF0-7B4B5314D60E}" presName="rect1" presStyleLbl="bgImgPlace1" presStyleIdx="8" presStyleCnt="10" custScaleX="71636"/>
      <dgm:spPr>
        <a:blipFill rotWithShape="1">
          <a:blip xmlns:r="http://schemas.openxmlformats.org/officeDocument/2006/relationships" r:embed="rId9" cstate="email">
            <a:extLst>
              <a:ext uri="{28A0092B-C50C-407E-A947-70E740481C1C}">
                <a14:useLocalDpi xmlns:a14="http://schemas.microsoft.com/office/drawing/2010/main"/>
              </a:ext>
            </a:extLst>
          </a:blip>
          <a:stretch>
            <a:fillRect/>
          </a:stretch>
        </a:blipFill>
      </dgm:spPr>
    </dgm:pt>
    <dgm:pt modelId="{E96722B3-FD6D-47D1-9D33-4B18A8D4DCFA}" type="pres">
      <dgm:prSet presAssocID="{D082159F-66FC-4401-BFF0-7B4B5314D60E}" presName="wedgeRectCallout1" presStyleLbl="node1" presStyleIdx="8" presStyleCnt="10">
        <dgm:presLayoutVars>
          <dgm:bulletEnabled val="1"/>
        </dgm:presLayoutVars>
      </dgm:prSet>
      <dgm:spPr/>
    </dgm:pt>
    <dgm:pt modelId="{8BE76A28-F391-4156-81CF-DF0CFD525640}" type="pres">
      <dgm:prSet presAssocID="{EE99B492-3898-4F03-9DE4-BE79BA17B733}" presName="sibTrans" presStyleCnt="0"/>
      <dgm:spPr/>
    </dgm:pt>
    <dgm:pt modelId="{513BAF32-72DF-4494-9EE2-E74322716F20}" type="pres">
      <dgm:prSet presAssocID="{74ABC482-7752-4D18-8710-3BB15C61BBAF}" presName="composite" presStyleCnt="0"/>
      <dgm:spPr/>
    </dgm:pt>
    <dgm:pt modelId="{F8B5120F-DF34-48E7-8638-FA166524F110}" type="pres">
      <dgm:prSet presAssocID="{74ABC482-7752-4D18-8710-3BB15C61BBAF}" presName="rect1" presStyleLbl="bgImgPlace1" presStyleIdx="9" presStyleCnt="10"/>
      <dgm:spPr>
        <a:blipFill rotWithShape="1">
          <a:blip xmlns:r="http://schemas.openxmlformats.org/officeDocument/2006/relationships" r:embed="rId10" cstate="email">
            <a:extLst>
              <a:ext uri="{28A0092B-C50C-407E-A947-70E740481C1C}">
                <a14:useLocalDpi xmlns:a14="http://schemas.microsoft.com/office/drawing/2010/main"/>
              </a:ext>
            </a:extLst>
          </a:blip>
          <a:stretch>
            <a:fillRect/>
          </a:stretch>
        </a:blipFill>
      </dgm:spPr>
    </dgm:pt>
    <dgm:pt modelId="{AE536399-18BC-499E-9CBF-D206C1FA014F}" type="pres">
      <dgm:prSet presAssocID="{74ABC482-7752-4D18-8710-3BB15C61BBAF}" presName="wedgeRectCallout1" presStyleLbl="node1" presStyleIdx="9" presStyleCnt="10">
        <dgm:presLayoutVars>
          <dgm:bulletEnabled val="1"/>
        </dgm:presLayoutVars>
      </dgm:prSet>
      <dgm:spPr/>
    </dgm:pt>
  </dgm:ptLst>
  <dgm:cxnLst>
    <dgm:cxn modelId="{5456326A-040B-467E-BE6E-8E4C4F86B8A1}" type="presOf" srcId="{EBC7DF55-7379-4712-A391-A7B3FFFC897D}" destId="{004D0AE9-D6A9-44D5-8CA0-DD43BC0F8726}" srcOrd="0" destOrd="0" presId="urn:microsoft.com/office/officeart/2008/layout/BendingPictureCaptionList"/>
    <dgm:cxn modelId="{0F33597B-07AC-4C4D-9B76-44F3FA0E9412}" srcId="{0473F214-F2B4-44BE-BA2A-249A70CA1C85}" destId="{2B34FAAB-3ADB-4C6F-AC1D-BE309B9A249E}" srcOrd="6" destOrd="0" parTransId="{2B8D4301-2D66-4EC0-AC25-A905E3B40B36}" sibTransId="{5453D595-D428-4F26-A719-3FD1A14DB1E2}"/>
    <dgm:cxn modelId="{ED13B8E7-92EE-4FB9-90CB-D8192E16B7D6}" srcId="{0473F214-F2B4-44BE-BA2A-249A70CA1C85}" destId="{EBC7DF55-7379-4712-A391-A7B3FFFC897D}" srcOrd="0" destOrd="0" parTransId="{4CFC5C63-B7C3-48A6-B5B6-CE2792280085}" sibTransId="{A00011D6-DE13-4A96-B1CA-0E8478DA9AB4}"/>
    <dgm:cxn modelId="{91727810-8573-4205-B8FC-FD1C01A8C93B}" type="presOf" srcId="{0473F214-F2B4-44BE-BA2A-249A70CA1C85}" destId="{F2D4D0BC-D765-45A9-A347-3DD0A0282972}" srcOrd="0" destOrd="0" presId="urn:microsoft.com/office/officeart/2008/layout/BendingPictureCaptionList"/>
    <dgm:cxn modelId="{816132F3-1BC0-45C5-8269-1359569249B9}" type="presOf" srcId="{4B036614-25DF-4954-AD8C-1B6708A5F4E8}" destId="{D14228CB-C661-4066-A882-CCB4A6E9E8AD}" srcOrd="0" destOrd="0" presId="urn:microsoft.com/office/officeart/2008/layout/BendingPictureCaptionList"/>
    <dgm:cxn modelId="{358D2EE2-ABF7-4AF9-A571-6092933E2AB6}" srcId="{0473F214-F2B4-44BE-BA2A-249A70CA1C85}" destId="{B34E22CC-9357-4CA5-997B-B814916C735E}" srcOrd="4" destOrd="0" parTransId="{D98007B2-602E-499C-9F83-8ECD7C062668}" sibTransId="{1993A9BA-164B-42E2-9E6E-EE26E7ECBC32}"/>
    <dgm:cxn modelId="{23C27B4B-B058-4FAE-888A-289AAC5AB6A1}" srcId="{0473F214-F2B4-44BE-BA2A-249A70CA1C85}" destId="{4B036614-25DF-4954-AD8C-1B6708A5F4E8}" srcOrd="1" destOrd="0" parTransId="{71D4C128-C5A0-41B9-B76F-A19BDF3E889B}" sibTransId="{B2288241-A68D-47C7-B8FF-FD1F5D3B61FE}"/>
    <dgm:cxn modelId="{8408B40E-BD72-4C34-949A-2B1DEC342DF1}" type="presOf" srcId="{3B21F56F-F94F-4BF7-A345-4BD1A930EEBB}" destId="{3C3DE57E-E863-4ABE-9814-B4FBF68BAC7D}" srcOrd="0" destOrd="0" presId="urn:microsoft.com/office/officeart/2008/layout/BendingPictureCaptionList"/>
    <dgm:cxn modelId="{39553A0C-0D46-4DD1-A73A-6BA97F1E9D7C}" srcId="{0473F214-F2B4-44BE-BA2A-249A70CA1C85}" destId="{74ABC482-7752-4D18-8710-3BB15C61BBAF}" srcOrd="9" destOrd="0" parTransId="{2C377C84-8307-44C2-8FA9-B02E1989FDD7}" sibTransId="{752387C4-7C60-4AAC-8841-199D092A6063}"/>
    <dgm:cxn modelId="{A9D730A3-724A-4168-9B86-57A061AEB404}" type="presOf" srcId="{74ABC482-7752-4D18-8710-3BB15C61BBAF}" destId="{AE536399-18BC-499E-9CBF-D206C1FA014F}" srcOrd="0" destOrd="0" presId="urn:microsoft.com/office/officeart/2008/layout/BendingPictureCaptionList"/>
    <dgm:cxn modelId="{33FE564B-CC80-4EDA-9F8E-92EDB53B0248}" srcId="{0473F214-F2B4-44BE-BA2A-249A70CA1C85}" destId="{51FDE75F-003A-4E20-8660-D911E2FD7D41}" srcOrd="3" destOrd="0" parTransId="{9CB0225F-C2E0-4EB5-B2CA-E05C34E30132}" sibTransId="{CC0A8DE0-BBF4-4634-BD66-7A8897997E2A}"/>
    <dgm:cxn modelId="{F100E662-1A6E-4AF0-93BC-0FC704C3864F}" srcId="{0473F214-F2B4-44BE-BA2A-249A70CA1C85}" destId="{0F9F6B8B-265D-4D83-BADA-018412FFA7FC}" srcOrd="7" destOrd="0" parTransId="{0BAC5818-2C9E-4674-82A6-BD516B5192D8}" sibTransId="{40697C10-296E-437C-9CA0-AB0B9334DEAE}"/>
    <dgm:cxn modelId="{5DE7614D-064B-4F61-AACC-41A5C0A97B0E}" type="presOf" srcId="{2B34FAAB-3ADB-4C6F-AC1D-BE309B9A249E}" destId="{F62F5554-7CF4-4A1C-A33D-3CE2AB287580}" srcOrd="0" destOrd="0" presId="urn:microsoft.com/office/officeart/2008/layout/BendingPictureCaptionList"/>
    <dgm:cxn modelId="{740B0DB3-B0F4-44F1-AEB0-F03482E6705A}" type="presOf" srcId="{D082159F-66FC-4401-BFF0-7B4B5314D60E}" destId="{E96722B3-FD6D-47D1-9D33-4B18A8D4DCFA}" srcOrd="0" destOrd="0" presId="urn:microsoft.com/office/officeart/2008/layout/BendingPictureCaptionList"/>
    <dgm:cxn modelId="{3979B444-7441-4805-8AFB-9F8C23FBE906}" srcId="{0473F214-F2B4-44BE-BA2A-249A70CA1C85}" destId="{16763B6F-6D70-43A3-BED6-B939673D5E5B}" srcOrd="2" destOrd="0" parTransId="{D861C783-5706-438A-91AD-947D947D8F46}" sibTransId="{788894E9-5335-4953-A948-4A3D6C64F4AA}"/>
    <dgm:cxn modelId="{CCEFDA48-CF65-4E99-9C73-F1D39C8CC931}" type="presOf" srcId="{B34E22CC-9357-4CA5-997B-B814916C735E}" destId="{D23FFFF3-F60C-4940-9BC6-A1BFEF1B285A}" srcOrd="0" destOrd="0" presId="urn:microsoft.com/office/officeart/2008/layout/BendingPictureCaptionList"/>
    <dgm:cxn modelId="{8E524E08-70A8-49C0-B072-EB1521CE4404}" srcId="{0473F214-F2B4-44BE-BA2A-249A70CA1C85}" destId="{D082159F-66FC-4401-BFF0-7B4B5314D60E}" srcOrd="8" destOrd="0" parTransId="{C8AA1A77-7AAF-4F21-BC5E-4E927B00E340}" sibTransId="{EE99B492-3898-4F03-9DE4-BE79BA17B733}"/>
    <dgm:cxn modelId="{90D5DE39-6CDF-470A-A66D-AE50C898D67C}" type="presOf" srcId="{51FDE75F-003A-4E20-8660-D911E2FD7D41}" destId="{4BFB8E77-310E-4597-B2C4-C722654595DF}" srcOrd="0" destOrd="0" presId="urn:microsoft.com/office/officeart/2008/layout/BendingPictureCaptionList"/>
    <dgm:cxn modelId="{94CA2A01-5740-4133-9280-E8EE2C1923D6}" type="presOf" srcId="{16763B6F-6D70-43A3-BED6-B939673D5E5B}" destId="{852B67E7-E128-47DD-9B55-E78D6B9D558C}" srcOrd="0" destOrd="0" presId="urn:microsoft.com/office/officeart/2008/layout/BendingPictureCaptionList"/>
    <dgm:cxn modelId="{C5C73A1F-F6E5-44E0-A0C7-78D4768DFD94}" srcId="{0473F214-F2B4-44BE-BA2A-249A70CA1C85}" destId="{3B21F56F-F94F-4BF7-A345-4BD1A930EEBB}" srcOrd="5" destOrd="0" parTransId="{1FFD0713-47AB-4656-9745-68E4B445BC54}" sibTransId="{5B30A84D-8393-4C75-A471-9FCA98768228}"/>
    <dgm:cxn modelId="{DDE3D305-4C90-4412-BDC1-B166597C9ADA}" type="presOf" srcId="{0F9F6B8B-265D-4D83-BADA-018412FFA7FC}" destId="{50B90309-7844-4576-95DA-92241C477B48}" srcOrd="0" destOrd="0" presId="urn:microsoft.com/office/officeart/2008/layout/BendingPictureCaptionList"/>
    <dgm:cxn modelId="{0376CCA8-1D97-41FA-8695-185B458BA037}" type="presParOf" srcId="{F2D4D0BC-D765-45A9-A347-3DD0A0282972}" destId="{DF7E131A-906B-4CFF-9468-9B0E1F509E47}" srcOrd="0" destOrd="0" presId="urn:microsoft.com/office/officeart/2008/layout/BendingPictureCaptionList"/>
    <dgm:cxn modelId="{3572BCF0-D160-413B-A33E-DC4D56C594B9}" type="presParOf" srcId="{DF7E131A-906B-4CFF-9468-9B0E1F509E47}" destId="{9DCB6858-C73D-4A67-9011-3AA43CA5915D}" srcOrd="0" destOrd="0" presId="urn:microsoft.com/office/officeart/2008/layout/BendingPictureCaptionList"/>
    <dgm:cxn modelId="{7D962488-DD1A-4A84-B242-936891C1DAED}" type="presParOf" srcId="{DF7E131A-906B-4CFF-9468-9B0E1F509E47}" destId="{004D0AE9-D6A9-44D5-8CA0-DD43BC0F8726}" srcOrd="1" destOrd="0" presId="urn:microsoft.com/office/officeart/2008/layout/BendingPictureCaptionList"/>
    <dgm:cxn modelId="{D2836317-A55A-463A-A69D-A0AFE7A50B24}" type="presParOf" srcId="{F2D4D0BC-D765-45A9-A347-3DD0A0282972}" destId="{5825EEDB-AD66-4732-8072-05056C4A97CA}" srcOrd="1" destOrd="0" presId="urn:microsoft.com/office/officeart/2008/layout/BendingPictureCaptionList"/>
    <dgm:cxn modelId="{2F0E62DE-2319-42CD-8C83-C0CFEAC28E46}" type="presParOf" srcId="{F2D4D0BC-D765-45A9-A347-3DD0A0282972}" destId="{B97AA850-B675-41B4-B7AF-8EE539D7D699}" srcOrd="2" destOrd="0" presId="urn:microsoft.com/office/officeart/2008/layout/BendingPictureCaptionList"/>
    <dgm:cxn modelId="{D8AB7638-CCF3-4214-A362-F4C66579F5E6}" type="presParOf" srcId="{B97AA850-B675-41B4-B7AF-8EE539D7D699}" destId="{AB812404-46F2-482D-B4CC-1EC9489E90D1}" srcOrd="0" destOrd="0" presId="urn:microsoft.com/office/officeart/2008/layout/BendingPictureCaptionList"/>
    <dgm:cxn modelId="{B1A1198E-5906-4741-AE85-31BD2403F8E9}" type="presParOf" srcId="{B97AA850-B675-41B4-B7AF-8EE539D7D699}" destId="{D14228CB-C661-4066-A882-CCB4A6E9E8AD}" srcOrd="1" destOrd="0" presId="urn:microsoft.com/office/officeart/2008/layout/BendingPictureCaptionList"/>
    <dgm:cxn modelId="{2211F3D5-8246-4294-97E7-50766A04B751}" type="presParOf" srcId="{F2D4D0BC-D765-45A9-A347-3DD0A0282972}" destId="{6FC1BD66-4DA7-4BDA-B3BD-F2D78B52A0C6}" srcOrd="3" destOrd="0" presId="urn:microsoft.com/office/officeart/2008/layout/BendingPictureCaptionList"/>
    <dgm:cxn modelId="{CF048CD3-2106-411F-B0E2-50D9DEE94F6A}" type="presParOf" srcId="{F2D4D0BC-D765-45A9-A347-3DD0A0282972}" destId="{60FBF1BF-485E-4ECE-A497-F87BA9BBB61E}" srcOrd="4" destOrd="0" presId="urn:microsoft.com/office/officeart/2008/layout/BendingPictureCaptionList"/>
    <dgm:cxn modelId="{22E20918-60B7-48A8-BAB5-948226BBC166}" type="presParOf" srcId="{60FBF1BF-485E-4ECE-A497-F87BA9BBB61E}" destId="{51056766-509C-4CA5-8AE1-09DC9D95FB53}" srcOrd="0" destOrd="0" presId="urn:microsoft.com/office/officeart/2008/layout/BendingPictureCaptionList"/>
    <dgm:cxn modelId="{DDFFF0EE-9B89-4600-A50D-0F6EDBD930EB}" type="presParOf" srcId="{60FBF1BF-485E-4ECE-A497-F87BA9BBB61E}" destId="{852B67E7-E128-47DD-9B55-E78D6B9D558C}" srcOrd="1" destOrd="0" presId="urn:microsoft.com/office/officeart/2008/layout/BendingPictureCaptionList"/>
    <dgm:cxn modelId="{7834CB8E-6E6D-4E4B-ABF6-3F2E38814099}" type="presParOf" srcId="{F2D4D0BC-D765-45A9-A347-3DD0A0282972}" destId="{64A468BF-54FD-4401-BD7F-5CD453284171}" srcOrd="5" destOrd="0" presId="urn:microsoft.com/office/officeart/2008/layout/BendingPictureCaptionList"/>
    <dgm:cxn modelId="{9455918F-3929-44C4-9833-701DDF7BE861}" type="presParOf" srcId="{F2D4D0BC-D765-45A9-A347-3DD0A0282972}" destId="{A1B48724-5629-4894-95D0-249BFACCD3F6}" srcOrd="6" destOrd="0" presId="urn:microsoft.com/office/officeart/2008/layout/BendingPictureCaptionList"/>
    <dgm:cxn modelId="{310B4F69-AA8E-4D8F-BB83-CE59948760FD}" type="presParOf" srcId="{A1B48724-5629-4894-95D0-249BFACCD3F6}" destId="{F960A267-027D-4611-AD19-106BBFF7643D}" srcOrd="0" destOrd="0" presId="urn:microsoft.com/office/officeart/2008/layout/BendingPictureCaptionList"/>
    <dgm:cxn modelId="{74518791-42F2-463A-82E8-D824BD8E1E7E}" type="presParOf" srcId="{A1B48724-5629-4894-95D0-249BFACCD3F6}" destId="{4BFB8E77-310E-4597-B2C4-C722654595DF}" srcOrd="1" destOrd="0" presId="urn:microsoft.com/office/officeart/2008/layout/BendingPictureCaptionList"/>
    <dgm:cxn modelId="{8F2B4B5D-ED73-4E12-9114-B2E9215DD060}" type="presParOf" srcId="{F2D4D0BC-D765-45A9-A347-3DD0A0282972}" destId="{15EFB4C5-2403-44CB-9CC8-DE992446CC96}" srcOrd="7" destOrd="0" presId="urn:microsoft.com/office/officeart/2008/layout/BendingPictureCaptionList"/>
    <dgm:cxn modelId="{3ECBEF76-4D20-4B94-8BD4-AFB69142C574}" type="presParOf" srcId="{F2D4D0BC-D765-45A9-A347-3DD0A0282972}" destId="{D3279143-D53A-48E8-9ADD-237EB2F74372}" srcOrd="8" destOrd="0" presId="urn:microsoft.com/office/officeart/2008/layout/BendingPictureCaptionList"/>
    <dgm:cxn modelId="{356D9692-1389-4823-9DC7-45A497AF6E31}" type="presParOf" srcId="{D3279143-D53A-48E8-9ADD-237EB2F74372}" destId="{108E4ABF-BD6F-43C7-AC7F-B324E0473BC6}" srcOrd="0" destOrd="0" presId="urn:microsoft.com/office/officeart/2008/layout/BendingPictureCaptionList"/>
    <dgm:cxn modelId="{9D544920-A648-4FC2-84D6-DDA1F2048C63}" type="presParOf" srcId="{D3279143-D53A-48E8-9ADD-237EB2F74372}" destId="{D23FFFF3-F60C-4940-9BC6-A1BFEF1B285A}" srcOrd="1" destOrd="0" presId="urn:microsoft.com/office/officeart/2008/layout/BendingPictureCaptionList"/>
    <dgm:cxn modelId="{A364F47A-A79D-47A3-AFE2-36F1CD8040D3}" type="presParOf" srcId="{F2D4D0BC-D765-45A9-A347-3DD0A0282972}" destId="{D4AF3700-10ED-4BE5-B659-BDE080A4F8F2}" srcOrd="9" destOrd="0" presId="urn:microsoft.com/office/officeart/2008/layout/BendingPictureCaptionList"/>
    <dgm:cxn modelId="{900FA98E-0047-4E52-894C-3F8F72C96C5A}" type="presParOf" srcId="{F2D4D0BC-D765-45A9-A347-3DD0A0282972}" destId="{05D20A27-DDAA-4ABF-9610-1EF25260AE47}" srcOrd="10" destOrd="0" presId="urn:microsoft.com/office/officeart/2008/layout/BendingPictureCaptionList"/>
    <dgm:cxn modelId="{0D4B093A-F93D-4B7A-911F-7C52E2830BE3}" type="presParOf" srcId="{05D20A27-DDAA-4ABF-9610-1EF25260AE47}" destId="{8B5470A9-FEBB-4A4B-941B-1F13793CBA44}" srcOrd="0" destOrd="0" presId="urn:microsoft.com/office/officeart/2008/layout/BendingPictureCaptionList"/>
    <dgm:cxn modelId="{AF39F11B-C1D7-4B75-A1D8-14B00CD559EB}" type="presParOf" srcId="{05D20A27-DDAA-4ABF-9610-1EF25260AE47}" destId="{3C3DE57E-E863-4ABE-9814-B4FBF68BAC7D}" srcOrd="1" destOrd="0" presId="urn:microsoft.com/office/officeart/2008/layout/BendingPictureCaptionList"/>
    <dgm:cxn modelId="{C99CBE07-D3E4-4AA1-8116-0064CE6595DE}" type="presParOf" srcId="{F2D4D0BC-D765-45A9-A347-3DD0A0282972}" destId="{8891C26C-C75C-4FB2-BA0B-AE7E5DA64A18}" srcOrd="11" destOrd="0" presId="urn:microsoft.com/office/officeart/2008/layout/BendingPictureCaptionList"/>
    <dgm:cxn modelId="{139DDACD-69C2-4A7A-BA9D-9629E47B5B72}" type="presParOf" srcId="{F2D4D0BC-D765-45A9-A347-3DD0A0282972}" destId="{9A274A12-4834-4728-8C57-7A0E5E4AB160}" srcOrd="12" destOrd="0" presId="urn:microsoft.com/office/officeart/2008/layout/BendingPictureCaptionList"/>
    <dgm:cxn modelId="{8CDAF3D3-10F0-4ADE-B8B2-E71E6D3705FB}" type="presParOf" srcId="{9A274A12-4834-4728-8C57-7A0E5E4AB160}" destId="{2DC53F4D-1C68-4E10-9E3D-AB151B13B13E}" srcOrd="0" destOrd="0" presId="urn:microsoft.com/office/officeart/2008/layout/BendingPictureCaptionList"/>
    <dgm:cxn modelId="{410A5AC2-9B16-4D16-B57D-B090A1B13766}" type="presParOf" srcId="{9A274A12-4834-4728-8C57-7A0E5E4AB160}" destId="{F62F5554-7CF4-4A1C-A33D-3CE2AB287580}" srcOrd="1" destOrd="0" presId="urn:microsoft.com/office/officeart/2008/layout/BendingPictureCaptionList"/>
    <dgm:cxn modelId="{02073DC0-BE33-4BAB-B85E-2DA54665600F}" type="presParOf" srcId="{F2D4D0BC-D765-45A9-A347-3DD0A0282972}" destId="{D1BBCEF8-6BE3-42BB-B60E-19F4D03ED494}" srcOrd="13" destOrd="0" presId="urn:microsoft.com/office/officeart/2008/layout/BendingPictureCaptionList"/>
    <dgm:cxn modelId="{FB0B62AD-86D2-4F95-980B-9B19BF5FBB98}" type="presParOf" srcId="{F2D4D0BC-D765-45A9-A347-3DD0A0282972}" destId="{4F1CDA08-A67C-4288-B864-C6FF4839F9C9}" srcOrd="14" destOrd="0" presId="urn:microsoft.com/office/officeart/2008/layout/BendingPictureCaptionList"/>
    <dgm:cxn modelId="{0C64EA9C-19AA-4BB4-9ABB-019DA73CB728}" type="presParOf" srcId="{4F1CDA08-A67C-4288-B864-C6FF4839F9C9}" destId="{4C5AD13F-2509-4E97-98C0-3DBC2DBBF354}" srcOrd="0" destOrd="0" presId="urn:microsoft.com/office/officeart/2008/layout/BendingPictureCaptionList"/>
    <dgm:cxn modelId="{EF687D9B-F289-4E3A-8E16-2D31DD131B3E}" type="presParOf" srcId="{4F1CDA08-A67C-4288-B864-C6FF4839F9C9}" destId="{50B90309-7844-4576-95DA-92241C477B48}" srcOrd="1" destOrd="0" presId="urn:microsoft.com/office/officeart/2008/layout/BendingPictureCaptionList"/>
    <dgm:cxn modelId="{2CFE5DCE-1255-4681-90DF-88C3EF1C78AA}" type="presParOf" srcId="{F2D4D0BC-D765-45A9-A347-3DD0A0282972}" destId="{DB8D0F5C-7651-475E-8B27-AD2A4D5B2177}" srcOrd="15" destOrd="0" presId="urn:microsoft.com/office/officeart/2008/layout/BendingPictureCaptionList"/>
    <dgm:cxn modelId="{F1EB1E66-2A55-4246-9FF5-81AD6577AEA1}" type="presParOf" srcId="{F2D4D0BC-D765-45A9-A347-3DD0A0282972}" destId="{79AD30E0-7A4F-4973-A7EC-B023AECD2FC2}" srcOrd="16" destOrd="0" presId="urn:microsoft.com/office/officeart/2008/layout/BendingPictureCaptionList"/>
    <dgm:cxn modelId="{35472432-8CD5-4A19-B2BE-8CFE85EF2EE1}" type="presParOf" srcId="{79AD30E0-7A4F-4973-A7EC-B023AECD2FC2}" destId="{F7353198-5BB7-4ACC-B99F-664C32B1A10B}" srcOrd="0" destOrd="0" presId="urn:microsoft.com/office/officeart/2008/layout/BendingPictureCaptionList"/>
    <dgm:cxn modelId="{CFDE1743-7044-4926-8238-AF202CB332CE}" type="presParOf" srcId="{79AD30E0-7A4F-4973-A7EC-B023AECD2FC2}" destId="{E96722B3-FD6D-47D1-9D33-4B18A8D4DCFA}" srcOrd="1" destOrd="0" presId="urn:microsoft.com/office/officeart/2008/layout/BendingPictureCaptionList"/>
    <dgm:cxn modelId="{E9759DC1-F96E-46C8-A53C-D33402CC726A}" type="presParOf" srcId="{F2D4D0BC-D765-45A9-A347-3DD0A0282972}" destId="{8BE76A28-F391-4156-81CF-DF0CFD525640}" srcOrd="17" destOrd="0" presId="urn:microsoft.com/office/officeart/2008/layout/BendingPictureCaptionList"/>
    <dgm:cxn modelId="{F27335EB-9322-4CDF-B827-9CF5C6FA8DBF}" type="presParOf" srcId="{F2D4D0BC-D765-45A9-A347-3DD0A0282972}" destId="{513BAF32-72DF-4494-9EE2-E74322716F20}" srcOrd="18" destOrd="0" presId="urn:microsoft.com/office/officeart/2008/layout/BendingPictureCaptionList"/>
    <dgm:cxn modelId="{5BDD2406-68FE-4B82-A5F2-431EC8535A05}" type="presParOf" srcId="{513BAF32-72DF-4494-9EE2-E74322716F20}" destId="{F8B5120F-DF34-48E7-8638-FA166524F110}" srcOrd="0" destOrd="0" presId="urn:microsoft.com/office/officeart/2008/layout/BendingPictureCaptionList"/>
    <dgm:cxn modelId="{1175E632-FAD7-420A-8C2A-3ACCE71B2270}" type="presParOf" srcId="{513BAF32-72DF-4494-9EE2-E74322716F20}" destId="{AE536399-18BC-499E-9CBF-D206C1FA014F}"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A5B299-5A46-422F-90AD-F38A5CCB3262}" type="doc">
      <dgm:prSet loTypeId="urn:microsoft.com/office/officeart/2005/8/layout/hierarchy4" loCatId="list" qsTypeId="urn:microsoft.com/office/officeart/2005/8/quickstyle/3d2" qsCatId="3D" csTypeId="urn:microsoft.com/office/officeart/2005/8/colors/accent4_3" csCatId="accent4" phldr="1"/>
      <dgm:spPr/>
      <dgm:t>
        <a:bodyPr/>
        <a:lstStyle/>
        <a:p>
          <a:endParaRPr lang="en-US"/>
        </a:p>
      </dgm:t>
    </dgm:pt>
    <dgm:pt modelId="{86C091DA-E1ED-47C3-A115-30BF3D754B7E}">
      <dgm:prSet phldrT="[Text]"/>
      <dgm:spPr/>
      <dgm:t>
        <a:bodyPr/>
        <a:lstStyle/>
        <a:p>
          <a:r>
            <a:rPr lang="en-US" dirty="0" err="1">
              <a:latin typeface="Franklin Gothic Medium Cond" panose="020B0606030402020204" pitchFamily="34" charset="0"/>
            </a:rPr>
            <a:t>Current|GK</a:t>
          </a:r>
          <a:endParaRPr lang="en-US" dirty="0">
            <a:latin typeface="Franklin Gothic Medium Cond" panose="020B0606030402020204" pitchFamily="34" charset="0"/>
          </a:endParaRPr>
        </a:p>
      </dgm:t>
    </dgm:pt>
    <dgm:pt modelId="{EB8F7B29-026C-4DD1-A530-6466F510A4E7}" type="parTrans" cxnId="{E3CE2DD2-EB7E-4779-B800-2D62E10A0BC5}">
      <dgm:prSet/>
      <dgm:spPr/>
      <dgm:t>
        <a:bodyPr/>
        <a:lstStyle/>
        <a:p>
          <a:endParaRPr lang="en-US"/>
        </a:p>
      </dgm:t>
    </dgm:pt>
    <dgm:pt modelId="{292FB6B3-14CD-4154-B6E3-20DFB46E833A}" type="sibTrans" cxnId="{E3CE2DD2-EB7E-4779-B800-2D62E10A0BC5}">
      <dgm:prSet/>
      <dgm:spPr/>
      <dgm:t>
        <a:bodyPr/>
        <a:lstStyle/>
        <a:p>
          <a:endParaRPr lang="en-US"/>
        </a:p>
      </dgm:t>
    </dgm:pt>
    <dgm:pt modelId="{330C612D-DC54-4BA5-AC76-BFCE396F41B5}">
      <dgm:prSet phldrT="[Text]"/>
      <dgm:spPr/>
      <dgm:t>
        <a:bodyPr/>
        <a:lstStyle/>
        <a:p>
          <a:r>
            <a:rPr lang="en-US" dirty="0">
              <a:latin typeface="Franklin Gothic Medium Cond" panose="020B0606030402020204" pitchFamily="34" charset="0"/>
            </a:rPr>
            <a:t>Theory</a:t>
          </a:r>
        </a:p>
      </dgm:t>
    </dgm:pt>
    <dgm:pt modelId="{98BB2FDD-0A66-4361-8589-3026DCD0E7B7}" type="parTrans" cxnId="{C213CC79-9342-4E94-9A20-762C50037195}">
      <dgm:prSet/>
      <dgm:spPr/>
      <dgm:t>
        <a:bodyPr/>
        <a:lstStyle/>
        <a:p>
          <a:endParaRPr lang="en-US"/>
        </a:p>
      </dgm:t>
    </dgm:pt>
    <dgm:pt modelId="{7713F008-9B90-403C-985C-A743CAF6C781}" type="sibTrans" cxnId="{C213CC79-9342-4E94-9A20-762C50037195}">
      <dgm:prSet/>
      <dgm:spPr/>
      <dgm:t>
        <a:bodyPr/>
        <a:lstStyle/>
        <a:p>
          <a:endParaRPr lang="en-US"/>
        </a:p>
      </dgm:t>
    </dgm:pt>
    <dgm:pt modelId="{E961F96D-78B0-414C-A16B-10BE0AD6B443}">
      <dgm:prSet phldrT="[Text]"/>
      <dgm:spPr/>
      <dgm:t>
        <a:bodyPr/>
        <a:lstStyle/>
        <a:p>
          <a:r>
            <a:rPr lang="en-US" dirty="0">
              <a:latin typeface="Franklin Gothic Medium Cond" panose="020B0606030402020204" pitchFamily="34" charset="0"/>
            </a:rPr>
            <a:t>Physical</a:t>
          </a:r>
        </a:p>
      </dgm:t>
    </dgm:pt>
    <dgm:pt modelId="{F0C01C67-093F-4439-A2E8-885FEC869D8A}" type="parTrans" cxnId="{98703F94-CBF8-4848-A149-6E1919799B32}">
      <dgm:prSet/>
      <dgm:spPr/>
      <dgm:t>
        <a:bodyPr/>
        <a:lstStyle/>
        <a:p>
          <a:endParaRPr lang="en-US"/>
        </a:p>
      </dgm:t>
    </dgm:pt>
    <dgm:pt modelId="{6F2509E6-6E89-4EB5-853B-21F7A9BE22F7}" type="sibTrans" cxnId="{98703F94-CBF8-4848-A149-6E1919799B32}">
      <dgm:prSet/>
      <dgm:spPr/>
      <dgm:t>
        <a:bodyPr/>
        <a:lstStyle/>
        <a:p>
          <a:endParaRPr lang="en-US"/>
        </a:p>
      </dgm:t>
    </dgm:pt>
    <dgm:pt modelId="{192AC62D-62C8-4F6B-AE31-16EA70BE55F5}">
      <dgm:prSet phldrT="[Text]"/>
      <dgm:spPr/>
      <dgm:t>
        <a:bodyPr/>
        <a:lstStyle/>
        <a:p>
          <a:r>
            <a:rPr lang="en-US" dirty="0">
              <a:latin typeface="Franklin Gothic Medium Cond" panose="020B0606030402020204" pitchFamily="34" charset="0"/>
            </a:rPr>
            <a:t>Indian</a:t>
          </a:r>
        </a:p>
      </dgm:t>
    </dgm:pt>
    <dgm:pt modelId="{A6EB926A-7A14-44CC-8EB2-7019F0BB01AD}" type="parTrans" cxnId="{EE249D91-5B77-4AF6-88D7-FF563BB2B3EF}">
      <dgm:prSet/>
      <dgm:spPr/>
      <dgm:t>
        <a:bodyPr/>
        <a:lstStyle/>
        <a:p>
          <a:endParaRPr lang="en-US"/>
        </a:p>
      </dgm:t>
    </dgm:pt>
    <dgm:pt modelId="{7CD398B6-3494-437D-86FC-10B0B8FD8DD7}" type="sibTrans" cxnId="{EE249D91-5B77-4AF6-88D7-FF563BB2B3EF}">
      <dgm:prSet/>
      <dgm:spPr/>
      <dgm:t>
        <a:bodyPr/>
        <a:lstStyle/>
        <a:p>
          <a:endParaRPr lang="en-US"/>
        </a:p>
      </dgm:t>
    </dgm:pt>
    <dgm:pt modelId="{2C150196-ED23-4D8E-B4C9-AFC79DCA4C05}">
      <dgm:prSet phldrT="[Text]"/>
      <dgm:spPr/>
      <dgm:t>
        <a:bodyPr/>
        <a:lstStyle/>
        <a:p>
          <a:r>
            <a:rPr lang="en-US" dirty="0">
              <a:latin typeface="Franklin Gothic Medium Cond" panose="020B0606030402020204" pitchFamily="34" charset="0"/>
            </a:rPr>
            <a:t>Places in News</a:t>
          </a:r>
        </a:p>
      </dgm:t>
    </dgm:pt>
    <dgm:pt modelId="{65E7EBFD-BA3D-4F3E-A6B1-9547072327DB}" type="parTrans" cxnId="{BFD90183-59C8-4D46-AA5A-76861C76A336}">
      <dgm:prSet/>
      <dgm:spPr/>
      <dgm:t>
        <a:bodyPr/>
        <a:lstStyle/>
        <a:p>
          <a:endParaRPr lang="en-US"/>
        </a:p>
      </dgm:t>
    </dgm:pt>
    <dgm:pt modelId="{EA686842-EF7B-4A9E-A512-01B65EABD908}" type="sibTrans" cxnId="{BFD90183-59C8-4D46-AA5A-76861C76A336}">
      <dgm:prSet/>
      <dgm:spPr/>
      <dgm:t>
        <a:bodyPr/>
        <a:lstStyle/>
        <a:p>
          <a:endParaRPr lang="en-US"/>
        </a:p>
      </dgm:t>
    </dgm:pt>
    <dgm:pt modelId="{DD61B64F-9EAB-4E3F-9353-FE4D13295223}">
      <dgm:prSet phldrT="[Text]"/>
      <dgm:spPr/>
      <dgm:t>
        <a:bodyPr/>
        <a:lstStyle/>
        <a:p>
          <a:r>
            <a:rPr lang="en-US" dirty="0">
              <a:latin typeface="Franklin Gothic Medium Cond" panose="020B0606030402020204" pitchFamily="34" charset="0"/>
            </a:rPr>
            <a:t>Match</a:t>
          </a:r>
        </a:p>
      </dgm:t>
    </dgm:pt>
    <dgm:pt modelId="{00563A60-241D-4F19-A583-A25664DCA3B7}" type="parTrans" cxnId="{8332B668-89EB-448D-B586-3CA71407978B}">
      <dgm:prSet/>
      <dgm:spPr/>
      <dgm:t>
        <a:bodyPr/>
        <a:lstStyle/>
        <a:p>
          <a:endParaRPr lang="en-US"/>
        </a:p>
      </dgm:t>
    </dgm:pt>
    <dgm:pt modelId="{6DED4FE4-0212-43A9-BDE7-CDA85F539936}" type="sibTrans" cxnId="{8332B668-89EB-448D-B586-3CA71407978B}">
      <dgm:prSet/>
      <dgm:spPr/>
      <dgm:t>
        <a:bodyPr/>
        <a:lstStyle/>
        <a:p>
          <a:endParaRPr lang="en-US"/>
        </a:p>
      </dgm:t>
    </dgm:pt>
    <dgm:pt modelId="{1200F0B2-1DD6-443D-A15C-6DE40A4FED04}">
      <dgm:prSet phldrT="[Text]"/>
      <dgm:spPr/>
      <dgm:t>
        <a:bodyPr/>
        <a:lstStyle/>
        <a:p>
          <a:r>
            <a:rPr lang="en-US" dirty="0">
              <a:latin typeface="Franklin Gothic Medium Cond" panose="020B0606030402020204" pitchFamily="34" charset="0"/>
            </a:rPr>
            <a:t>World</a:t>
          </a:r>
        </a:p>
      </dgm:t>
    </dgm:pt>
    <dgm:pt modelId="{BDB68A7D-990E-46E5-A794-0BB32E4CDCC7}" type="parTrans" cxnId="{E45FEC69-5F36-4013-A8AF-6B4B3EF9D13D}">
      <dgm:prSet/>
      <dgm:spPr/>
      <dgm:t>
        <a:bodyPr/>
        <a:lstStyle/>
        <a:p>
          <a:endParaRPr lang="en-US"/>
        </a:p>
      </dgm:t>
    </dgm:pt>
    <dgm:pt modelId="{BAE5BC6D-BB5D-426B-95F6-3D90B566810D}" type="sibTrans" cxnId="{E45FEC69-5F36-4013-A8AF-6B4B3EF9D13D}">
      <dgm:prSet/>
      <dgm:spPr/>
      <dgm:t>
        <a:bodyPr/>
        <a:lstStyle/>
        <a:p>
          <a:endParaRPr lang="en-US"/>
        </a:p>
      </dgm:t>
    </dgm:pt>
    <dgm:pt modelId="{3BE7F176-5785-4AB6-99FD-777A453B2764}" type="pres">
      <dgm:prSet presAssocID="{53A5B299-5A46-422F-90AD-F38A5CCB3262}" presName="Name0" presStyleCnt="0">
        <dgm:presLayoutVars>
          <dgm:chPref val="1"/>
          <dgm:dir/>
          <dgm:animOne val="branch"/>
          <dgm:animLvl val="lvl"/>
          <dgm:resizeHandles/>
        </dgm:presLayoutVars>
      </dgm:prSet>
      <dgm:spPr/>
    </dgm:pt>
    <dgm:pt modelId="{DEA7348A-57A9-48BE-B8C0-DC71A28E1FCF}" type="pres">
      <dgm:prSet presAssocID="{86C091DA-E1ED-47C3-A115-30BF3D754B7E}" presName="vertOne" presStyleCnt="0"/>
      <dgm:spPr/>
    </dgm:pt>
    <dgm:pt modelId="{28F08180-EA06-4F5B-9B96-019065AD4952}" type="pres">
      <dgm:prSet presAssocID="{86C091DA-E1ED-47C3-A115-30BF3D754B7E}" presName="txOne" presStyleLbl="node0" presStyleIdx="0" presStyleCnt="2">
        <dgm:presLayoutVars>
          <dgm:chPref val="3"/>
        </dgm:presLayoutVars>
      </dgm:prSet>
      <dgm:spPr/>
    </dgm:pt>
    <dgm:pt modelId="{F15F88D7-09EF-4392-B35E-FFB03BFC0726}" type="pres">
      <dgm:prSet presAssocID="{86C091DA-E1ED-47C3-A115-30BF3D754B7E}" presName="parTransOne" presStyleCnt="0"/>
      <dgm:spPr/>
    </dgm:pt>
    <dgm:pt modelId="{0F09DE96-80F1-48DA-BD1D-A1A1497D6D7F}" type="pres">
      <dgm:prSet presAssocID="{86C091DA-E1ED-47C3-A115-30BF3D754B7E}" presName="horzOne" presStyleCnt="0"/>
      <dgm:spPr/>
    </dgm:pt>
    <dgm:pt modelId="{43CDD496-9D4F-468A-9ADA-258B367CEE44}" type="pres">
      <dgm:prSet presAssocID="{2C150196-ED23-4D8E-B4C9-AFC79DCA4C05}" presName="vertTwo" presStyleCnt="0"/>
      <dgm:spPr/>
    </dgm:pt>
    <dgm:pt modelId="{34853545-2075-4204-AD83-317907DADD97}" type="pres">
      <dgm:prSet presAssocID="{2C150196-ED23-4D8E-B4C9-AFC79DCA4C05}" presName="txTwo" presStyleLbl="node2" presStyleIdx="0" presStyleCnt="5">
        <dgm:presLayoutVars>
          <dgm:chPref val="3"/>
        </dgm:presLayoutVars>
      </dgm:prSet>
      <dgm:spPr/>
    </dgm:pt>
    <dgm:pt modelId="{5A105162-C5B8-4226-95F0-8BEBB4EAEC9C}" type="pres">
      <dgm:prSet presAssocID="{2C150196-ED23-4D8E-B4C9-AFC79DCA4C05}" presName="horzTwo" presStyleCnt="0"/>
      <dgm:spPr/>
    </dgm:pt>
    <dgm:pt modelId="{5E1256EA-1C7C-4CBA-B74F-0E443F25349F}" type="pres">
      <dgm:prSet presAssocID="{EA686842-EF7B-4A9E-A512-01B65EABD908}" presName="sibSpaceTwo" presStyleCnt="0"/>
      <dgm:spPr/>
    </dgm:pt>
    <dgm:pt modelId="{2A104CF4-6B6B-4BC2-B04E-DD34F4A48C98}" type="pres">
      <dgm:prSet presAssocID="{DD61B64F-9EAB-4E3F-9353-FE4D13295223}" presName="vertTwo" presStyleCnt="0"/>
      <dgm:spPr/>
    </dgm:pt>
    <dgm:pt modelId="{475D5A40-E39C-4C57-B56E-64F60D3AE251}" type="pres">
      <dgm:prSet presAssocID="{DD61B64F-9EAB-4E3F-9353-FE4D13295223}" presName="txTwo" presStyleLbl="node2" presStyleIdx="1" presStyleCnt="5">
        <dgm:presLayoutVars>
          <dgm:chPref val="3"/>
        </dgm:presLayoutVars>
      </dgm:prSet>
      <dgm:spPr/>
    </dgm:pt>
    <dgm:pt modelId="{02BF69DD-489B-436A-B0B5-C0EB64F9BAFE}" type="pres">
      <dgm:prSet presAssocID="{DD61B64F-9EAB-4E3F-9353-FE4D13295223}" presName="horzTwo" presStyleCnt="0"/>
      <dgm:spPr/>
    </dgm:pt>
    <dgm:pt modelId="{F83F5BF8-058B-4F63-8209-203EEED3D164}" type="pres">
      <dgm:prSet presAssocID="{292FB6B3-14CD-4154-B6E3-20DFB46E833A}" presName="sibSpaceOne" presStyleCnt="0"/>
      <dgm:spPr/>
    </dgm:pt>
    <dgm:pt modelId="{98F253DC-8C10-45D9-BFB5-DAD9EBBEA9B6}" type="pres">
      <dgm:prSet presAssocID="{330C612D-DC54-4BA5-AC76-BFCE396F41B5}" presName="vertOne" presStyleCnt="0"/>
      <dgm:spPr/>
    </dgm:pt>
    <dgm:pt modelId="{B75B7D02-7A95-432A-A15F-8F21A458FB1F}" type="pres">
      <dgm:prSet presAssocID="{330C612D-DC54-4BA5-AC76-BFCE396F41B5}" presName="txOne" presStyleLbl="node0" presStyleIdx="1" presStyleCnt="2">
        <dgm:presLayoutVars>
          <dgm:chPref val="3"/>
        </dgm:presLayoutVars>
      </dgm:prSet>
      <dgm:spPr/>
    </dgm:pt>
    <dgm:pt modelId="{337C20E1-5829-4E97-BB74-B8586BCC5F04}" type="pres">
      <dgm:prSet presAssocID="{330C612D-DC54-4BA5-AC76-BFCE396F41B5}" presName="parTransOne" presStyleCnt="0"/>
      <dgm:spPr/>
    </dgm:pt>
    <dgm:pt modelId="{1A6BD5F4-834A-4646-9F54-279547941EFA}" type="pres">
      <dgm:prSet presAssocID="{330C612D-DC54-4BA5-AC76-BFCE396F41B5}" presName="horzOne" presStyleCnt="0"/>
      <dgm:spPr/>
    </dgm:pt>
    <dgm:pt modelId="{0B791313-FB3B-4712-B100-4F34B109A063}" type="pres">
      <dgm:prSet presAssocID="{E961F96D-78B0-414C-A16B-10BE0AD6B443}" presName="vertTwo" presStyleCnt="0"/>
      <dgm:spPr/>
    </dgm:pt>
    <dgm:pt modelId="{703B2FE7-EB70-46CF-A095-82B4D643E283}" type="pres">
      <dgm:prSet presAssocID="{E961F96D-78B0-414C-A16B-10BE0AD6B443}" presName="txTwo" presStyleLbl="node2" presStyleIdx="2" presStyleCnt="5">
        <dgm:presLayoutVars>
          <dgm:chPref val="3"/>
        </dgm:presLayoutVars>
      </dgm:prSet>
      <dgm:spPr/>
    </dgm:pt>
    <dgm:pt modelId="{B041B55E-D46A-419E-9734-B7782F8BB954}" type="pres">
      <dgm:prSet presAssocID="{E961F96D-78B0-414C-A16B-10BE0AD6B443}" presName="horzTwo" presStyleCnt="0"/>
      <dgm:spPr/>
    </dgm:pt>
    <dgm:pt modelId="{FE7EF077-AB71-49AB-AC16-329B8688E5F5}" type="pres">
      <dgm:prSet presAssocID="{6F2509E6-6E89-4EB5-853B-21F7A9BE22F7}" presName="sibSpaceTwo" presStyleCnt="0"/>
      <dgm:spPr/>
    </dgm:pt>
    <dgm:pt modelId="{FAFB778C-2177-498A-A3FE-3B35A6FC8C62}" type="pres">
      <dgm:prSet presAssocID="{192AC62D-62C8-4F6B-AE31-16EA70BE55F5}" presName="vertTwo" presStyleCnt="0"/>
      <dgm:spPr/>
    </dgm:pt>
    <dgm:pt modelId="{1C6CCC71-8A32-4797-A30C-28CC34DA73E3}" type="pres">
      <dgm:prSet presAssocID="{192AC62D-62C8-4F6B-AE31-16EA70BE55F5}" presName="txTwo" presStyleLbl="node2" presStyleIdx="3" presStyleCnt="5">
        <dgm:presLayoutVars>
          <dgm:chPref val="3"/>
        </dgm:presLayoutVars>
      </dgm:prSet>
      <dgm:spPr/>
    </dgm:pt>
    <dgm:pt modelId="{BDCE3C6D-4508-41D5-BE09-C2B63FE64B74}" type="pres">
      <dgm:prSet presAssocID="{192AC62D-62C8-4F6B-AE31-16EA70BE55F5}" presName="horzTwo" presStyleCnt="0"/>
      <dgm:spPr/>
    </dgm:pt>
    <dgm:pt modelId="{4DA28871-EF61-4B13-9DF7-80867ECE033C}" type="pres">
      <dgm:prSet presAssocID="{7CD398B6-3494-437D-86FC-10B0B8FD8DD7}" presName="sibSpaceTwo" presStyleCnt="0"/>
      <dgm:spPr/>
    </dgm:pt>
    <dgm:pt modelId="{33D4AA61-A67E-4F71-8D6D-B5E9AFA167D7}" type="pres">
      <dgm:prSet presAssocID="{1200F0B2-1DD6-443D-A15C-6DE40A4FED04}" presName="vertTwo" presStyleCnt="0"/>
      <dgm:spPr/>
    </dgm:pt>
    <dgm:pt modelId="{BDE8555F-2CAE-4996-B8DD-3CC2E26A23F7}" type="pres">
      <dgm:prSet presAssocID="{1200F0B2-1DD6-443D-A15C-6DE40A4FED04}" presName="txTwo" presStyleLbl="node2" presStyleIdx="4" presStyleCnt="5">
        <dgm:presLayoutVars>
          <dgm:chPref val="3"/>
        </dgm:presLayoutVars>
      </dgm:prSet>
      <dgm:spPr/>
    </dgm:pt>
    <dgm:pt modelId="{73EC9377-2B7B-49D2-9B01-EDC26887E468}" type="pres">
      <dgm:prSet presAssocID="{1200F0B2-1DD6-443D-A15C-6DE40A4FED04}" presName="horzTwo" presStyleCnt="0"/>
      <dgm:spPr/>
    </dgm:pt>
  </dgm:ptLst>
  <dgm:cxnLst>
    <dgm:cxn modelId="{C213CC79-9342-4E94-9A20-762C50037195}" srcId="{53A5B299-5A46-422F-90AD-F38A5CCB3262}" destId="{330C612D-DC54-4BA5-AC76-BFCE396F41B5}" srcOrd="1" destOrd="0" parTransId="{98BB2FDD-0A66-4361-8589-3026DCD0E7B7}" sibTransId="{7713F008-9B90-403C-985C-A743CAF6C781}"/>
    <dgm:cxn modelId="{CF879DB7-DA19-47C0-9857-B5543FFFA0F2}" type="presOf" srcId="{86C091DA-E1ED-47C3-A115-30BF3D754B7E}" destId="{28F08180-EA06-4F5B-9B96-019065AD4952}" srcOrd="0" destOrd="0" presId="urn:microsoft.com/office/officeart/2005/8/layout/hierarchy4"/>
    <dgm:cxn modelId="{C7A1AADA-8ED5-47B6-AA8E-4325E4A2AD09}" type="presOf" srcId="{53A5B299-5A46-422F-90AD-F38A5CCB3262}" destId="{3BE7F176-5785-4AB6-99FD-777A453B2764}" srcOrd="0" destOrd="0" presId="urn:microsoft.com/office/officeart/2005/8/layout/hierarchy4"/>
    <dgm:cxn modelId="{5FFF3E55-3362-4B10-ADB1-9EEE555331D1}" type="presOf" srcId="{2C150196-ED23-4D8E-B4C9-AFC79DCA4C05}" destId="{34853545-2075-4204-AD83-317907DADD97}" srcOrd="0" destOrd="0" presId="urn:microsoft.com/office/officeart/2005/8/layout/hierarchy4"/>
    <dgm:cxn modelId="{EE249D91-5B77-4AF6-88D7-FF563BB2B3EF}" srcId="{330C612D-DC54-4BA5-AC76-BFCE396F41B5}" destId="{192AC62D-62C8-4F6B-AE31-16EA70BE55F5}" srcOrd="1" destOrd="0" parTransId="{A6EB926A-7A14-44CC-8EB2-7019F0BB01AD}" sibTransId="{7CD398B6-3494-437D-86FC-10B0B8FD8DD7}"/>
    <dgm:cxn modelId="{8332B668-89EB-448D-B586-3CA71407978B}" srcId="{86C091DA-E1ED-47C3-A115-30BF3D754B7E}" destId="{DD61B64F-9EAB-4E3F-9353-FE4D13295223}" srcOrd="1" destOrd="0" parTransId="{00563A60-241D-4F19-A583-A25664DCA3B7}" sibTransId="{6DED4FE4-0212-43A9-BDE7-CDA85F539936}"/>
    <dgm:cxn modelId="{94A9D253-AD2B-4EEB-9A8F-EE520774DBF5}" type="presOf" srcId="{1200F0B2-1DD6-443D-A15C-6DE40A4FED04}" destId="{BDE8555F-2CAE-4996-B8DD-3CC2E26A23F7}" srcOrd="0" destOrd="0" presId="urn:microsoft.com/office/officeart/2005/8/layout/hierarchy4"/>
    <dgm:cxn modelId="{CE52DF17-E358-49BF-8D2D-86D45F49DE1F}" type="presOf" srcId="{330C612D-DC54-4BA5-AC76-BFCE396F41B5}" destId="{B75B7D02-7A95-432A-A15F-8F21A458FB1F}" srcOrd="0" destOrd="0" presId="urn:microsoft.com/office/officeart/2005/8/layout/hierarchy4"/>
    <dgm:cxn modelId="{5FEE5789-FF78-4DA8-A022-6BDE817B33F8}" type="presOf" srcId="{DD61B64F-9EAB-4E3F-9353-FE4D13295223}" destId="{475D5A40-E39C-4C57-B56E-64F60D3AE251}" srcOrd="0" destOrd="0" presId="urn:microsoft.com/office/officeart/2005/8/layout/hierarchy4"/>
    <dgm:cxn modelId="{BFD90183-59C8-4D46-AA5A-76861C76A336}" srcId="{86C091DA-E1ED-47C3-A115-30BF3D754B7E}" destId="{2C150196-ED23-4D8E-B4C9-AFC79DCA4C05}" srcOrd="0" destOrd="0" parTransId="{65E7EBFD-BA3D-4F3E-A6B1-9547072327DB}" sibTransId="{EA686842-EF7B-4A9E-A512-01B65EABD908}"/>
    <dgm:cxn modelId="{98703F94-CBF8-4848-A149-6E1919799B32}" srcId="{330C612D-DC54-4BA5-AC76-BFCE396F41B5}" destId="{E961F96D-78B0-414C-A16B-10BE0AD6B443}" srcOrd="0" destOrd="0" parTransId="{F0C01C67-093F-4439-A2E8-885FEC869D8A}" sibTransId="{6F2509E6-6E89-4EB5-853B-21F7A9BE22F7}"/>
    <dgm:cxn modelId="{E3CE2DD2-EB7E-4779-B800-2D62E10A0BC5}" srcId="{53A5B299-5A46-422F-90AD-F38A5CCB3262}" destId="{86C091DA-E1ED-47C3-A115-30BF3D754B7E}" srcOrd="0" destOrd="0" parTransId="{EB8F7B29-026C-4DD1-A530-6466F510A4E7}" sibTransId="{292FB6B3-14CD-4154-B6E3-20DFB46E833A}"/>
    <dgm:cxn modelId="{DB456E8E-6021-4592-ACE9-B10354CAAE32}" type="presOf" srcId="{E961F96D-78B0-414C-A16B-10BE0AD6B443}" destId="{703B2FE7-EB70-46CF-A095-82B4D643E283}" srcOrd="0" destOrd="0" presId="urn:microsoft.com/office/officeart/2005/8/layout/hierarchy4"/>
    <dgm:cxn modelId="{79BCC8B4-E1BC-4BFB-999A-05C10A732DD0}" type="presOf" srcId="{192AC62D-62C8-4F6B-AE31-16EA70BE55F5}" destId="{1C6CCC71-8A32-4797-A30C-28CC34DA73E3}" srcOrd="0" destOrd="0" presId="urn:microsoft.com/office/officeart/2005/8/layout/hierarchy4"/>
    <dgm:cxn modelId="{E45FEC69-5F36-4013-A8AF-6B4B3EF9D13D}" srcId="{330C612D-DC54-4BA5-AC76-BFCE396F41B5}" destId="{1200F0B2-1DD6-443D-A15C-6DE40A4FED04}" srcOrd="2" destOrd="0" parTransId="{BDB68A7D-990E-46E5-A794-0BB32E4CDCC7}" sibTransId="{BAE5BC6D-BB5D-426B-95F6-3D90B566810D}"/>
    <dgm:cxn modelId="{DBF423C0-2DB1-41AB-80BA-BA462947E0BD}" type="presParOf" srcId="{3BE7F176-5785-4AB6-99FD-777A453B2764}" destId="{DEA7348A-57A9-48BE-B8C0-DC71A28E1FCF}" srcOrd="0" destOrd="0" presId="urn:microsoft.com/office/officeart/2005/8/layout/hierarchy4"/>
    <dgm:cxn modelId="{A94C5551-0C30-4A6D-9A8D-F5C35445669E}" type="presParOf" srcId="{DEA7348A-57A9-48BE-B8C0-DC71A28E1FCF}" destId="{28F08180-EA06-4F5B-9B96-019065AD4952}" srcOrd="0" destOrd="0" presId="urn:microsoft.com/office/officeart/2005/8/layout/hierarchy4"/>
    <dgm:cxn modelId="{52E53BC3-CE22-4EA1-B15F-E9D6CDB8F232}" type="presParOf" srcId="{DEA7348A-57A9-48BE-B8C0-DC71A28E1FCF}" destId="{F15F88D7-09EF-4392-B35E-FFB03BFC0726}" srcOrd="1" destOrd="0" presId="urn:microsoft.com/office/officeart/2005/8/layout/hierarchy4"/>
    <dgm:cxn modelId="{1E52C3E9-DBD5-4CFF-8284-2DDCFEA93861}" type="presParOf" srcId="{DEA7348A-57A9-48BE-B8C0-DC71A28E1FCF}" destId="{0F09DE96-80F1-48DA-BD1D-A1A1497D6D7F}" srcOrd="2" destOrd="0" presId="urn:microsoft.com/office/officeart/2005/8/layout/hierarchy4"/>
    <dgm:cxn modelId="{E8A30D3C-789A-4770-AD76-F04E6DF735B2}" type="presParOf" srcId="{0F09DE96-80F1-48DA-BD1D-A1A1497D6D7F}" destId="{43CDD496-9D4F-468A-9ADA-258B367CEE44}" srcOrd="0" destOrd="0" presId="urn:microsoft.com/office/officeart/2005/8/layout/hierarchy4"/>
    <dgm:cxn modelId="{16B7A600-7EF5-4648-8CDE-8E1A00F6EBC7}" type="presParOf" srcId="{43CDD496-9D4F-468A-9ADA-258B367CEE44}" destId="{34853545-2075-4204-AD83-317907DADD97}" srcOrd="0" destOrd="0" presId="urn:microsoft.com/office/officeart/2005/8/layout/hierarchy4"/>
    <dgm:cxn modelId="{4AA0B6C5-432A-41AB-867A-429AE4C01094}" type="presParOf" srcId="{43CDD496-9D4F-468A-9ADA-258B367CEE44}" destId="{5A105162-C5B8-4226-95F0-8BEBB4EAEC9C}" srcOrd="1" destOrd="0" presId="urn:microsoft.com/office/officeart/2005/8/layout/hierarchy4"/>
    <dgm:cxn modelId="{F59B56C0-D90A-4CED-BA27-507AD1F282CC}" type="presParOf" srcId="{0F09DE96-80F1-48DA-BD1D-A1A1497D6D7F}" destId="{5E1256EA-1C7C-4CBA-B74F-0E443F25349F}" srcOrd="1" destOrd="0" presId="urn:microsoft.com/office/officeart/2005/8/layout/hierarchy4"/>
    <dgm:cxn modelId="{4BA7B776-7844-42F1-A440-E348E3149262}" type="presParOf" srcId="{0F09DE96-80F1-48DA-BD1D-A1A1497D6D7F}" destId="{2A104CF4-6B6B-4BC2-B04E-DD34F4A48C98}" srcOrd="2" destOrd="0" presId="urn:microsoft.com/office/officeart/2005/8/layout/hierarchy4"/>
    <dgm:cxn modelId="{466A30D6-76AE-4821-ACD9-4E248DA00562}" type="presParOf" srcId="{2A104CF4-6B6B-4BC2-B04E-DD34F4A48C98}" destId="{475D5A40-E39C-4C57-B56E-64F60D3AE251}" srcOrd="0" destOrd="0" presId="urn:microsoft.com/office/officeart/2005/8/layout/hierarchy4"/>
    <dgm:cxn modelId="{DD450938-1A4D-424E-A0EC-347E3F65CC90}" type="presParOf" srcId="{2A104CF4-6B6B-4BC2-B04E-DD34F4A48C98}" destId="{02BF69DD-489B-436A-B0B5-C0EB64F9BAFE}" srcOrd="1" destOrd="0" presId="urn:microsoft.com/office/officeart/2005/8/layout/hierarchy4"/>
    <dgm:cxn modelId="{11B204C0-058F-48D6-B3BE-DFD5495F0F3E}" type="presParOf" srcId="{3BE7F176-5785-4AB6-99FD-777A453B2764}" destId="{F83F5BF8-058B-4F63-8209-203EEED3D164}" srcOrd="1" destOrd="0" presId="urn:microsoft.com/office/officeart/2005/8/layout/hierarchy4"/>
    <dgm:cxn modelId="{DCA2F40D-06ED-4E96-8340-66DFB53532D5}" type="presParOf" srcId="{3BE7F176-5785-4AB6-99FD-777A453B2764}" destId="{98F253DC-8C10-45D9-BFB5-DAD9EBBEA9B6}" srcOrd="2" destOrd="0" presId="urn:microsoft.com/office/officeart/2005/8/layout/hierarchy4"/>
    <dgm:cxn modelId="{016B6CFD-74AF-47BC-B9FF-C0B4AB606C15}" type="presParOf" srcId="{98F253DC-8C10-45D9-BFB5-DAD9EBBEA9B6}" destId="{B75B7D02-7A95-432A-A15F-8F21A458FB1F}" srcOrd="0" destOrd="0" presId="urn:microsoft.com/office/officeart/2005/8/layout/hierarchy4"/>
    <dgm:cxn modelId="{4ED52F4A-EB6E-4577-854D-4E5CD5146CA3}" type="presParOf" srcId="{98F253DC-8C10-45D9-BFB5-DAD9EBBEA9B6}" destId="{337C20E1-5829-4E97-BB74-B8586BCC5F04}" srcOrd="1" destOrd="0" presId="urn:microsoft.com/office/officeart/2005/8/layout/hierarchy4"/>
    <dgm:cxn modelId="{6EA0C4D6-C2D5-4F3E-A875-7263FC8F0FF7}" type="presParOf" srcId="{98F253DC-8C10-45D9-BFB5-DAD9EBBEA9B6}" destId="{1A6BD5F4-834A-4646-9F54-279547941EFA}" srcOrd="2" destOrd="0" presId="urn:microsoft.com/office/officeart/2005/8/layout/hierarchy4"/>
    <dgm:cxn modelId="{767203C7-F57D-4478-89EB-55040DF0D905}" type="presParOf" srcId="{1A6BD5F4-834A-4646-9F54-279547941EFA}" destId="{0B791313-FB3B-4712-B100-4F34B109A063}" srcOrd="0" destOrd="0" presId="urn:microsoft.com/office/officeart/2005/8/layout/hierarchy4"/>
    <dgm:cxn modelId="{AA85F276-C274-448F-A71B-7CD7689CB125}" type="presParOf" srcId="{0B791313-FB3B-4712-B100-4F34B109A063}" destId="{703B2FE7-EB70-46CF-A095-82B4D643E283}" srcOrd="0" destOrd="0" presId="urn:microsoft.com/office/officeart/2005/8/layout/hierarchy4"/>
    <dgm:cxn modelId="{4F25E831-798C-4783-9B69-FC9C3300B606}" type="presParOf" srcId="{0B791313-FB3B-4712-B100-4F34B109A063}" destId="{B041B55E-D46A-419E-9734-B7782F8BB954}" srcOrd="1" destOrd="0" presId="urn:microsoft.com/office/officeart/2005/8/layout/hierarchy4"/>
    <dgm:cxn modelId="{34042B63-FEB3-4910-9BE1-7496CF013286}" type="presParOf" srcId="{1A6BD5F4-834A-4646-9F54-279547941EFA}" destId="{FE7EF077-AB71-49AB-AC16-329B8688E5F5}" srcOrd="1" destOrd="0" presId="urn:microsoft.com/office/officeart/2005/8/layout/hierarchy4"/>
    <dgm:cxn modelId="{727CA15C-DAE8-4124-B51E-EF417349DC87}" type="presParOf" srcId="{1A6BD5F4-834A-4646-9F54-279547941EFA}" destId="{FAFB778C-2177-498A-A3FE-3B35A6FC8C62}" srcOrd="2" destOrd="0" presId="urn:microsoft.com/office/officeart/2005/8/layout/hierarchy4"/>
    <dgm:cxn modelId="{EFD37D1D-AC0E-4D6D-8D01-34D5E6D4B2DA}" type="presParOf" srcId="{FAFB778C-2177-498A-A3FE-3B35A6FC8C62}" destId="{1C6CCC71-8A32-4797-A30C-28CC34DA73E3}" srcOrd="0" destOrd="0" presId="urn:microsoft.com/office/officeart/2005/8/layout/hierarchy4"/>
    <dgm:cxn modelId="{85707869-F875-43DE-8D73-A9B534707466}" type="presParOf" srcId="{FAFB778C-2177-498A-A3FE-3B35A6FC8C62}" destId="{BDCE3C6D-4508-41D5-BE09-C2B63FE64B74}" srcOrd="1" destOrd="0" presId="urn:microsoft.com/office/officeart/2005/8/layout/hierarchy4"/>
    <dgm:cxn modelId="{395726AD-B882-4986-A255-FBBB230A1ACC}" type="presParOf" srcId="{1A6BD5F4-834A-4646-9F54-279547941EFA}" destId="{4DA28871-EF61-4B13-9DF7-80867ECE033C}" srcOrd="3" destOrd="0" presId="urn:microsoft.com/office/officeart/2005/8/layout/hierarchy4"/>
    <dgm:cxn modelId="{E02DE6BE-BB80-4BF8-9A74-6A38C2411EDF}" type="presParOf" srcId="{1A6BD5F4-834A-4646-9F54-279547941EFA}" destId="{33D4AA61-A67E-4F71-8D6D-B5E9AFA167D7}" srcOrd="4" destOrd="0" presId="urn:microsoft.com/office/officeart/2005/8/layout/hierarchy4"/>
    <dgm:cxn modelId="{68CA35AB-8C58-4303-B245-192830079010}" type="presParOf" srcId="{33D4AA61-A67E-4F71-8D6D-B5E9AFA167D7}" destId="{BDE8555F-2CAE-4996-B8DD-3CC2E26A23F7}" srcOrd="0" destOrd="0" presId="urn:microsoft.com/office/officeart/2005/8/layout/hierarchy4"/>
    <dgm:cxn modelId="{ED3F7FD9-96EF-45BA-B584-F10307F6430B}" type="presParOf" srcId="{33D4AA61-A67E-4F71-8D6D-B5E9AFA167D7}" destId="{73EC9377-2B7B-49D2-9B01-EDC26887E468}"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A5B299-5A46-422F-90AD-F38A5CCB3262}" type="doc">
      <dgm:prSet loTypeId="urn:microsoft.com/office/officeart/2005/8/layout/hierarchy4" loCatId="list" qsTypeId="urn:microsoft.com/office/officeart/2005/8/quickstyle/3d2" qsCatId="3D" csTypeId="urn:microsoft.com/office/officeart/2005/8/colors/colorful1" csCatId="colorful" phldr="1"/>
      <dgm:spPr/>
      <dgm:t>
        <a:bodyPr/>
        <a:lstStyle/>
        <a:p>
          <a:endParaRPr lang="en-US"/>
        </a:p>
      </dgm:t>
    </dgm:pt>
    <dgm:pt modelId="{86C091DA-E1ED-47C3-A115-30BF3D754B7E}">
      <dgm:prSet phldrT="[Text]"/>
      <dgm:spPr/>
      <dgm:t>
        <a:bodyPr/>
        <a:lstStyle/>
        <a:p>
          <a:r>
            <a:rPr lang="en-US" dirty="0" err="1">
              <a:latin typeface="Franklin Gothic Medium Cond" panose="020B0606030402020204" pitchFamily="34" charset="0"/>
            </a:rPr>
            <a:t>Current|GK</a:t>
          </a:r>
          <a:endParaRPr lang="en-US" dirty="0">
            <a:latin typeface="Franklin Gothic Medium Cond" panose="020B0606030402020204" pitchFamily="34" charset="0"/>
          </a:endParaRPr>
        </a:p>
      </dgm:t>
    </dgm:pt>
    <dgm:pt modelId="{EB8F7B29-026C-4DD1-A530-6466F510A4E7}" type="parTrans" cxnId="{E3CE2DD2-EB7E-4779-B800-2D62E10A0BC5}">
      <dgm:prSet/>
      <dgm:spPr/>
      <dgm:t>
        <a:bodyPr/>
        <a:lstStyle/>
        <a:p>
          <a:endParaRPr lang="en-US"/>
        </a:p>
      </dgm:t>
    </dgm:pt>
    <dgm:pt modelId="{292FB6B3-14CD-4154-B6E3-20DFB46E833A}" type="sibTrans" cxnId="{E3CE2DD2-EB7E-4779-B800-2D62E10A0BC5}">
      <dgm:prSet/>
      <dgm:spPr/>
      <dgm:t>
        <a:bodyPr/>
        <a:lstStyle/>
        <a:p>
          <a:endParaRPr lang="en-US"/>
        </a:p>
      </dgm:t>
    </dgm:pt>
    <dgm:pt modelId="{330C612D-DC54-4BA5-AC76-BFCE396F41B5}">
      <dgm:prSet phldrT="[Text]"/>
      <dgm:spPr/>
      <dgm:t>
        <a:bodyPr/>
        <a:lstStyle/>
        <a:p>
          <a:r>
            <a:rPr lang="en-US" dirty="0">
              <a:latin typeface="Franklin Gothic Medium Cond" panose="020B0606030402020204" pitchFamily="34" charset="0"/>
            </a:rPr>
            <a:t>Theory</a:t>
          </a:r>
        </a:p>
      </dgm:t>
    </dgm:pt>
    <dgm:pt modelId="{98BB2FDD-0A66-4361-8589-3026DCD0E7B7}" type="parTrans" cxnId="{C213CC79-9342-4E94-9A20-762C50037195}">
      <dgm:prSet/>
      <dgm:spPr/>
      <dgm:t>
        <a:bodyPr/>
        <a:lstStyle/>
        <a:p>
          <a:endParaRPr lang="en-US"/>
        </a:p>
      </dgm:t>
    </dgm:pt>
    <dgm:pt modelId="{7713F008-9B90-403C-985C-A743CAF6C781}" type="sibTrans" cxnId="{C213CC79-9342-4E94-9A20-762C50037195}">
      <dgm:prSet/>
      <dgm:spPr/>
      <dgm:t>
        <a:bodyPr/>
        <a:lstStyle/>
        <a:p>
          <a:endParaRPr lang="en-US"/>
        </a:p>
      </dgm:t>
    </dgm:pt>
    <dgm:pt modelId="{2C150196-ED23-4D8E-B4C9-AFC79DCA4C05}">
      <dgm:prSet phldrT="[Text]"/>
      <dgm:spPr/>
      <dgm:t>
        <a:bodyPr/>
        <a:lstStyle/>
        <a:p>
          <a:r>
            <a:rPr lang="en-US" dirty="0">
              <a:latin typeface="Franklin Gothic Medium Cond" panose="020B0606030402020204" pitchFamily="34" charset="0"/>
            </a:rPr>
            <a:t>Places in News</a:t>
          </a:r>
        </a:p>
      </dgm:t>
    </dgm:pt>
    <dgm:pt modelId="{65E7EBFD-BA3D-4F3E-A6B1-9547072327DB}" type="parTrans" cxnId="{BFD90183-59C8-4D46-AA5A-76861C76A336}">
      <dgm:prSet/>
      <dgm:spPr/>
      <dgm:t>
        <a:bodyPr/>
        <a:lstStyle/>
        <a:p>
          <a:endParaRPr lang="en-US"/>
        </a:p>
      </dgm:t>
    </dgm:pt>
    <dgm:pt modelId="{EA686842-EF7B-4A9E-A512-01B65EABD908}" type="sibTrans" cxnId="{BFD90183-59C8-4D46-AA5A-76861C76A336}">
      <dgm:prSet/>
      <dgm:spPr/>
      <dgm:t>
        <a:bodyPr/>
        <a:lstStyle/>
        <a:p>
          <a:endParaRPr lang="en-US"/>
        </a:p>
      </dgm:t>
    </dgm:pt>
    <dgm:pt modelId="{DD61B64F-9EAB-4E3F-9353-FE4D13295223}">
      <dgm:prSet phldrT="[Text]"/>
      <dgm:spPr/>
      <dgm:t>
        <a:bodyPr/>
        <a:lstStyle/>
        <a:p>
          <a:r>
            <a:rPr lang="en-US" dirty="0">
              <a:latin typeface="Franklin Gothic Medium Cond" panose="020B0606030402020204" pitchFamily="34" charset="0"/>
            </a:rPr>
            <a:t>Match</a:t>
          </a:r>
        </a:p>
      </dgm:t>
    </dgm:pt>
    <dgm:pt modelId="{00563A60-241D-4F19-A583-A25664DCA3B7}" type="parTrans" cxnId="{8332B668-89EB-448D-B586-3CA71407978B}">
      <dgm:prSet/>
      <dgm:spPr/>
      <dgm:t>
        <a:bodyPr/>
        <a:lstStyle/>
        <a:p>
          <a:endParaRPr lang="en-US"/>
        </a:p>
      </dgm:t>
    </dgm:pt>
    <dgm:pt modelId="{6DED4FE4-0212-43A9-BDE7-CDA85F539936}" type="sibTrans" cxnId="{8332B668-89EB-448D-B586-3CA71407978B}">
      <dgm:prSet/>
      <dgm:spPr/>
      <dgm:t>
        <a:bodyPr/>
        <a:lstStyle/>
        <a:p>
          <a:endParaRPr lang="en-US"/>
        </a:p>
      </dgm:t>
    </dgm:pt>
    <dgm:pt modelId="{1200F0B2-1DD6-443D-A15C-6DE40A4FED04}">
      <dgm:prSet phldrT="[Text]"/>
      <dgm:spPr/>
      <dgm:t>
        <a:bodyPr/>
        <a:lstStyle/>
        <a:p>
          <a:r>
            <a:rPr lang="en-US" dirty="0">
              <a:latin typeface="Franklin Gothic Medium Cond" panose="020B0606030402020204" pitchFamily="34" charset="0"/>
            </a:rPr>
            <a:t>World</a:t>
          </a:r>
        </a:p>
      </dgm:t>
    </dgm:pt>
    <dgm:pt modelId="{BDB68A7D-990E-46E5-A794-0BB32E4CDCC7}" type="parTrans" cxnId="{E45FEC69-5F36-4013-A8AF-6B4B3EF9D13D}">
      <dgm:prSet/>
      <dgm:spPr/>
      <dgm:t>
        <a:bodyPr/>
        <a:lstStyle/>
        <a:p>
          <a:endParaRPr lang="en-US"/>
        </a:p>
      </dgm:t>
    </dgm:pt>
    <dgm:pt modelId="{BAE5BC6D-BB5D-426B-95F6-3D90B566810D}" type="sibTrans" cxnId="{E45FEC69-5F36-4013-A8AF-6B4B3EF9D13D}">
      <dgm:prSet/>
      <dgm:spPr/>
      <dgm:t>
        <a:bodyPr/>
        <a:lstStyle/>
        <a:p>
          <a:endParaRPr lang="en-US"/>
        </a:p>
      </dgm:t>
    </dgm:pt>
    <dgm:pt modelId="{36645D2C-12EC-4165-921A-762E07678CF4}">
      <dgm:prSet phldrT="[Text]"/>
      <dgm:spPr/>
      <dgm:t>
        <a:bodyPr/>
        <a:lstStyle/>
        <a:p>
          <a:r>
            <a:rPr lang="en-US">
              <a:latin typeface="Franklin Gothic Medium Cond" panose="020B0606030402020204" pitchFamily="34" charset="0"/>
            </a:rPr>
            <a:t>Physical</a:t>
          </a:r>
          <a:endParaRPr lang="en-US" dirty="0">
            <a:latin typeface="Franklin Gothic Medium Cond" panose="020B0606030402020204" pitchFamily="34" charset="0"/>
          </a:endParaRPr>
        </a:p>
      </dgm:t>
    </dgm:pt>
    <dgm:pt modelId="{F80CD422-5974-46BC-AD22-E30AFC39B924}" type="parTrans" cxnId="{5FA40371-1478-4822-9326-11B8E8F121D8}">
      <dgm:prSet/>
      <dgm:spPr/>
      <dgm:t>
        <a:bodyPr/>
        <a:lstStyle/>
        <a:p>
          <a:endParaRPr lang="en-US"/>
        </a:p>
      </dgm:t>
    </dgm:pt>
    <dgm:pt modelId="{2812DE18-C346-4F1F-8993-1AED36657FED}" type="sibTrans" cxnId="{5FA40371-1478-4822-9326-11B8E8F121D8}">
      <dgm:prSet/>
      <dgm:spPr/>
      <dgm:t>
        <a:bodyPr/>
        <a:lstStyle/>
        <a:p>
          <a:endParaRPr lang="en-US"/>
        </a:p>
      </dgm:t>
    </dgm:pt>
    <dgm:pt modelId="{6350B673-B3BB-42C1-B29E-9C0AEC31D9D0}">
      <dgm:prSet phldrT="[Text]"/>
      <dgm:spPr/>
      <dgm:t>
        <a:bodyPr/>
        <a:lstStyle/>
        <a:p>
          <a:r>
            <a:rPr lang="en-US">
              <a:latin typeface="Franklin Gothic Medium Cond" panose="020B0606030402020204" pitchFamily="34" charset="0"/>
            </a:rPr>
            <a:t>India</a:t>
          </a:r>
          <a:endParaRPr lang="en-US" dirty="0">
            <a:latin typeface="Franklin Gothic Medium Cond" panose="020B0606030402020204" pitchFamily="34" charset="0"/>
          </a:endParaRPr>
        </a:p>
      </dgm:t>
    </dgm:pt>
    <dgm:pt modelId="{51BF77FB-E2D4-4A66-A474-FAB17040A908}" type="parTrans" cxnId="{40D05B57-4C85-4253-8367-6E3CF0CF39E0}">
      <dgm:prSet/>
      <dgm:spPr/>
      <dgm:t>
        <a:bodyPr/>
        <a:lstStyle/>
        <a:p>
          <a:endParaRPr lang="en-US"/>
        </a:p>
      </dgm:t>
    </dgm:pt>
    <dgm:pt modelId="{995B06D6-6693-4A10-9EBE-0795B3B87652}" type="sibTrans" cxnId="{40D05B57-4C85-4253-8367-6E3CF0CF39E0}">
      <dgm:prSet/>
      <dgm:spPr/>
      <dgm:t>
        <a:bodyPr/>
        <a:lstStyle/>
        <a:p>
          <a:endParaRPr lang="en-US"/>
        </a:p>
      </dgm:t>
    </dgm:pt>
    <dgm:pt modelId="{3BE7F176-5785-4AB6-99FD-777A453B2764}" type="pres">
      <dgm:prSet presAssocID="{53A5B299-5A46-422F-90AD-F38A5CCB3262}" presName="Name0" presStyleCnt="0">
        <dgm:presLayoutVars>
          <dgm:chPref val="1"/>
          <dgm:dir/>
          <dgm:animOne val="branch"/>
          <dgm:animLvl val="lvl"/>
          <dgm:resizeHandles/>
        </dgm:presLayoutVars>
      </dgm:prSet>
      <dgm:spPr/>
    </dgm:pt>
    <dgm:pt modelId="{DEA7348A-57A9-48BE-B8C0-DC71A28E1FCF}" type="pres">
      <dgm:prSet presAssocID="{86C091DA-E1ED-47C3-A115-30BF3D754B7E}" presName="vertOne" presStyleCnt="0"/>
      <dgm:spPr/>
    </dgm:pt>
    <dgm:pt modelId="{28F08180-EA06-4F5B-9B96-019065AD4952}" type="pres">
      <dgm:prSet presAssocID="{86C091DA-E1ED-47C3-A115-30BF3D754B7E}" presName="txOne" presStyleLbl="node0" presStyleIdx="0" presStyleCnt="2">
        <dgm:presLayoutVars>
          <dgm:chPref val="3"/>
        </dgm:presLayoutVars>
      </dgm:prSet>
      <dgm:spPr/>
    </dgm:pt>
    <dgm:pt modelId="{F15F88D7-09EF-4392-B35E-FFB03BFC0726}" type="pres">
      <dgm:prSet presAssocID="{86C091DA-E1ED-47C3-A115-30BF3D754B7E}" presName="parTransOne" presStyleCnt="0"/>
      <dgm:spPr/>
    </dgm:pt>
    <dgm:pt modelId="{0F09DE96-80F1-48DA-BD1D-A1A1497D6D7F}" type="pres">
      <dgm:prSet presAssocID="{86C091DA-E1ED-47C3-A115-30BF3D754B7E}" presName="horzOne" presStyleCnt="0"/>
      <dgm:spPr/>
    </dgm:pt>
    <dgm:pt modelId="{43CDD496-9D4F-468A-9ADA-258B367CEE44}" type="pres">
      <dgm:prSet presAssocID="{2C150196-ED23-4D8E-B4C9-AFC79DCA4C05}" presName="vertTwo" presStyleCnt="0"/>
      <dgm:spPr/>
    </dgm:pt>
    <dgm:pt modelId="{34853545-2075-4204-AD83-317907DADD97}" type="pres">
      <dgm:prSet presAssocID="{2C150196-ED23-4D8E-B4C9-AFC79DCA4C05}" presName="txTwo" presStyleLbl="node2" presStyleIdx="0" presStyleCnt="5">
        <dgm:presLayoutVars>
          <dgm:chPref val="3"/>
        </dgm:presLayoutVars>
      </dgm:prSet>
      <dgm:spPr/>
    </dgm:pt>
    <dgm:pt modelId="{5A105162-C5B8-4226-95F0-8BEBB4EAEC9C}" type="pres">
      <dgm:prSet presAssocID="{2C150196-ED23-4D8E-B4C9-AFC79DCA4C05}" presName="horzTwo" presStyleCnt="0"/>
      <dgm:spPr/>
    </dgm:pt>
    <dgm:pt modelId="{5E1256EA-1C7C-4CBA-B74F-0E443F25349F}" type="pres">
      <dgm:prSet presAssocID="{EA686842-EF7B-4A9E-A512-01B65EABD908}" presName="sibSpaceTwo" presStyleCnt="0"/>
      <dgm:spPr/>
    </dgm:pt>
    <dgm:pt modelId="{2A104CF4-6B6B-4BC2-B04E-DD34F4A48C98}" type="pres">
      <dgm:prSet presAssocID="{DD61B64F-9EAB-4E3F-9353-FE4D13295223}" presName="vertTwo" presStyleCnt="0"/>
      <dgm:spPr/>
    </dgm:pt>
    <dgm:pt modelId="{475D5A40-E39C-4C57-B56E-64F60D3AE251}" type="pres">
      <dgm:prSet presAssocID="{DD61B64F-9EAB-4E3F-9353-FE4D13295223}" presName="txTwo" presStyleLbl="node2" presStyleIdx="1" presStyleCnt="5">
        <dgm:presLayoutVars>
          <dgm:chPref val="3"/>
        </dgm:presLayoutVars>
      </dgm:prSet>
      <dgm:spPr/>
    </dgm:pt>
    <dgm:pt modelId="{02BF69DD-489B-436A-B0B5-C0EB64F9BAFE}" type="pres">
      <dgm:prSet presAssocID="{DD61B64F-9EAB-4E3F-9353-FE4D13295223}" presName="horzTwo" presStyleCnt="0"/>
      <dgm:spPr/>
    </dgm:pt>
    <dgm:pt modelId="{F83F5BF8-058B-4F63-8209-203EEED3D164}" type="pres">
      <dgm:prSet presAssocID="{292FB6B3-14CD-4154-B6E3-20DFB46E833A}" presName="sibSpaceOne" presStyleCnt="0"/>
      <dgm:spPr/>
    </dgm:pt>
    <dgm:pt modelId="{98F253DC-8C10-45D9-BFB5-DAD9EBBEA9B6}" type="pres">
      <dgm:prSet presAssocID="{330C612D-DC54-4BA5-AC76-BFCE396F41B5}" presName="vertOne" presStyleCnt="0"/>
      <dgm:spPr/>
    </dgm:pt>
    <dgm:pt modelId="{B75B7D02-7A95-432A-A15F-8F21A458FB1F}" type="pres">
      <dgm:prSet presAssocID="{330C612D-DC54-4BA5-AC76-BFCE396F41B5}" presName="txOne" presStyleLbl="node0" presStyleIdx="1" presStyleCnt="2">
        <dgm:presLayoutVars>
          <dgm:chPref val="3"/>
        </dgm:presLayoutVars>
      </dgm:prSet>
      <dgm:spPr/>
    </dgm:pt>
    <dgm:pt modelId="{337C20E1-5829-4E97-BB74-B8586BCC5F04}" type="pres">
      <dgm:prSet presAssocID="{330C612D-DC54-4BA5-AC76-BFCE396F41B5}" presName="parTransOne" presStyleCnt="0"/>
      <dgm:spPr/>
    </dgm:pt>
    <dgm:pt modelId="{1A6BD5F4-834A-4646-9F54-279547941EFA}" type="pres">
      <dgm:prSet presAssocID="{330C612D-DC54-4BA5-AC76-BFCE396F41B5}" presName="horzOne" presStyleCnt="0"/>
      <dgm:spPr/>
    </dgm:pt>
    <dgm:pt modelId="{9F3445E7-28D9-4757-930C-500C7D987D3F}" type="pres">
      <dgm:prSet presAssocID="{6350B673-B3BB-42C1-B29E-9C0AEC31D9D0}" presName="vertTwo" presStyleCnt="0"/>
      <dgm:spPr/>
    </dgm:pt>
    <dgm:pt modelId="{299CAB20-EAB5-42C9-94FC-75E21FE41B5C}" type="pres">
      <dgm:prSet presAssocID="{6350B673-B3BB-42C1-B29E-9C0AEC31D9D0}" presName="txTwo" presStyleLbl="node2" presStyleIdx="2" presStyleCnt="5">
        <dgm:presLayoutVars>
          <dgm:chPref val="3"/>
        </dgm:presLayoutVars>
      </dgm:prSet>
      <dgm:spPr/>
    </dgm:pt>
    <dgm:pt modelId="{9A23C1AF-7B6A-4D9F-9E3C-169262B8EA04}" type="pres">
      <dgm:prSet presAssocID="{6350B673-B3BB-42C1-B29E-9C0AEC31D9D0}" presName="horzTwo" presStyleCnt="0"/>
      <dgm:spPr/>
    </dgm:pt>
    <dgm:pt modelId="{BE56F1A8-2619-4003-AB79-FB1BC1528067}" type="pres">
      <dgm:prSet presAssocID="{995B06D6-6693-4A10-9EBE-0795B3B87652}" presName="sibSpaceTwo" presStyleCnt="0"/>
      <dgm:spPr/>
    </dgm:pt>
    <dgm:pt modelId="{E64B8F8A-7198-40F0-A126-F12DAA508923}" type="pres">
      <dgm:prSet presAssocID="{36645D2C-12EC-4165-921A-762E07678CF4}" presName="vertTwo" presStyleCnt="0"/>
      <dgm:spPr/>
    </dgm:pt>
    <dgm:pt modelId="{DB7ECF87-6ADD-4BE1-AFB0-FB4217BFED03}" type="pres">
      <dgm:prSet presAssocID="{36645D2C-12EC-4165-921A-762E07678CF4}" presName="txTwo" presStyleLbl="node2" presStyleIdx="3" presStyleCnt="5">
        <dgm:presLayoutVars>
          <dgm:chPref val="3"/>
        </dgm:presLayoutVars>
      </dgm:prSet>
      <dgm:spPr/>
    </dgm:pt>
    <dgm:pt modelId="{3D4E79AF-6B7F-4002-A6B2-0C0DBE515339}" type="pres">
      <dgm:prSet presAssocID="{36645D2C-12EC-4165-921A-762E07678CF4}" presName="horzTwo" presStyleCnt="0"/>
      <dgm:spPr/>
    </dgm:pt>
    <dgm:pt modelId="{CD6CFBC7-B4BD-41EB-9B5F-12D532DD0110}" type="pres">
      <dgm:prSet presAssocID="{2812DE18-C346-4F1F-8993-1AED36657FED}" presName="sibSpaceTwo" presStyleCnt="0"/>
      <dgm:spPr/>
    </dgm:pt>
    <dgm:pt modelId="{33D4AA61-A67E-4F71-8D6D-B5E9AFA167D7}" type="pres">
      <dgm:prSet presAssocID="{1200F0B2-1DD6-443D-A15C-6DE40A4FED04}" presName="vertTwo" presStyleCnt="0"/>
      <dgm:spPr/>
    </dgm:pt>
    <dgm:pt modelId="{BDE8555F-2CAE-4996-B8DD-3CC2E26A23F7}" type="pres">
      <dgm:prSet presAssocID="{1200F0B2-1DD6-443D-A15C-6DE40A4FED04}" presName="txTwo" presStyleLbl="node2" presStyleIdx="4" presStyleCnt="5">
        <dgm:presLayoutVars>
          <dgm:chPref val="3"/>
        </dgm:presLayoutVars>
      </dgm:prSet>
      <dgm:spPr/>
    </dgm:pt>
    <dgm:pt modelId="{73EC9377-2B7B-49D2-9B01-EDC26887E468}" type="pres">
      <dgm:prSet presAssocID="{1200F0B2-1DD6-443D-A15C-6DE40A4FED04}" presName="horzTwo" presStyleCnt="0"/>
      <dgm:spPr/>
    </dgm:pt>
  </dgm:ptLst>
  <dgm:cxnLst>
    <dgm:cxn modelId="{C213CC79-9342-4E94-9A20-762C50037195}" srcId="{53A5B299-5A46-422F-90AD-F38A5CCB3262}" destId="{330C612D-DC54-4BA5-AC76-BFCE396F41B5}" srcOrd="1" destOrd="0" parTransId="{98BB2FDD-0A66-4361-8589-3026DCD0E7B7}" sibTransId="{7713F008-9B90-403C-985C-A743CAF6C781}"/>
    <dgm:cxn modelId="{5FA40371-1478-4822-9326-11B8E8F121D8}" srcId="{330C612D-DC54-4BA5-AC76-BFCE396F41B5}" destId="{36645D2C-12EC-4165-921A-762E07678CF4}" srcOrd="1" destOrd="0" parTransId="{F80CD422-5974-46BC-AD22-E30AFC39B924}" sibTransId="{2812DE18-C346-4F1F-8993-1AED36657FED}"/>
    <dgm:cxn modelId="{40D05B57-4C85-4253-8367-6E3CF0CF39E0}" srcId="{330C612D-DC54-4BA5-AC76-BFCE396F41B5}" destId="{6350B673-B3BB-42C1-B29E-9C0AEC31D9D0}" srcOrd="0" destOrd="0" parTransId="{51BF77FB-E2D4-4A66-A474-FAB17040A908}" sibTransId="{995B06D6-6693-4A10-9EBE-0795B3B87652}"/>
    <dgm:cxn modelId="{1A619428-954A-4560-A9FA-6B983B23DAF7}" type="presOf" srcId="{36645D2C-12EC-4165-921A-762E07678CF4}" destId="{DB7ECF87-6ADD-4BE1-AFB0-FB4217BFED03}" srcOrd="0" destOrd="0" presId="urn:microsoft.com/office/officeart/2005/8/layout/hierarchy4"/>
    <dgm:cxn modelId="{8332B668-89EB-448D-B586-3CA71407978B}" srcId="{86C091DA-E1ED-47C3-A115-30BF3D754B7E}" destId="{DD61B64F-9EAB-4E3F-9353-FE4D13295223}" srcOrd="1" destOrd="0" parTransId="{00563A60-241D-4F19-A583-A25664DCA3B7}" sibTransId="{6DED4FE4-0212-43A9-BDE7-CDA85F539936}"/>
    <dgm:cxn modelId="{E5F4E855-3EDB-4D54-8BAF-003E7D7551FA}" type="presOf" srcId="{DD61B64F-9EAB-4E3F-9353-FE4D13295223}" destId="{475D5A40-E39C-4C57-B56E-64F60D3AE251}" srcOrd="0" destOrd="0" presId="urn:microsoft.com/office/officeart/2005/8/layout/hierarchy4"/>
    <dgm:cxn modelId="{DE0CB95E-D9C5-42CE-841A-C67929BB3076}" type="presOf" srcId="{1200F0B2-1DD6-443D-A15C-6DE40A4FED04}" destId="{BDE8555F-2CAE-4996-B8DD-3CC2E26A23F7}" srcOrd="0" destOrd="0" presId="urn:microsoft.com/office/officeart/2005/8/layout/hierarchy4"/>
    <dgm:cxn modelId="{33089256-5D99-49B4-9ACB-5AB95E717882}" type="presOf" srcId="{86C091DA-E1ED-47C3-A115-30BF3D754B7E}" destId="{28F08180-EA06-4F5B-9B96-019065AD4952}" srcOrd="0" destOrd="0" presId="urn:microsoft.com/office/officeart/2005/8/layout/hierarchy4"/>
    <dgm:cxn modelId="{38531430-E071-4E14-9B2A-32E5248E30F4}" type="presOf" srcId="{53A5B299-5A46-422F-90AD-F38A5CCB3262}" destId="{3BE7F176-5785-4AB6-99FD-777A453B2764}" srcOrd="0" destOrd="0" presId="urn:microsoft.com/office/officeart/2005/8/layout/hierarchy4"/>
    <dgm:cxn modelId="{50097A64-A4F0-4A00-B12A-B84E99E35DF6}" type="presOf" srcId="{6350B673-B3BB-42C1-B29E-9C0AEC31D9D0}" destId="{299CAB20-EAB5-42C9-94FC-75E21FE41B5C}" srcOrd="0" destOrd="0" presId="urn:microsoft.com/office/officeart/2005/8/layout/hierarchy4"/>
    <dgm:cxn modelId="{BFD90183-59C8-4D46-AA5A-76861C76A336}" srcId="{86C091DA-E1ED-47C3-A115-30BF3D754B7E}" destId="{2C150196-ED23-4D8E-B4C9-AFC79DCA4C05}" srcOrd="0" destOrd="0" parTransId="{65E7EBFD-BA3D-4F3E-A6B1-9547072327DB}" sibTransId="{EA686842-EF7B-4A9E-A512-01B65EABD908}"/>
    <dgm:cxn modelId="{E3CE2DD2-EB7E-4779-B800-2D62E10A0BC5}" srcId="{53A5B299-5A46-422F-90AD-F38A5CCB3262}" destId="{86C091DA-E1ED-47C3-A115-30BF3D754B7E}" srcOrd="0" destOrd="0" parTransId="{EB8F7B29-026C-4DD1-A530-6466F510A4E7}" sibTransId="{292FB6B3-14CD-4154-B6E3-20DFB46E833A}"/>
    <dgm:cxn modelId="{0B2668DC-4B95-4047-B7A5-78EE83AA1C9D}" type="presOf" srcId="{330C612D-DC54-4BA5-AC76-BFCE396F41B5}" destId="{B75B7D02-7A95-432A-A15F-8F21A458FB1F}" srcOrd="0" destOrd="0" presId="urn:microsoft.com/office/officeart/2005/8/layout/hierarchy4"/>
    <dgm:cxn modelId="{E0995B14-0875-4CA2-91F7-604E288D9852}" type="presOf" srcId="{2C150196-ED23-4D8E-B4C9-AFC79DCA4C05}" destId="{34853545-2075-4204-AD83-317907DADD97}" srcOrd="0" destOrd="0" presId="urn:microsoft.com/office/officeart/2005/8/layout/hierarchy4"/>
    <dgm:cxn modelId="{E45FEC69-5F36-4013-A8AF-6B4B3EF9D13D}" srcId="{330C612D-DC54-4BA5-AC76-BFCE396F41B5}" destId="{1200F0B2-1DD6-443D-A15C-6DE40A4FED04}" srcOrd="2" destOrd="0" parTransId="{BDB68A7D-990E-46E5-A794-0BB32E4CDCC7}" sibTransId="{BAE5BC6D-BB5D-426B-95F6-3D90B566810D}"/>
    <dgm:cxn modelId="{1A0A8A58-C6B5-428D-996A-9445ACB9139D}" type="presParOf" srcId="{3BE7F176-5785-4AB6-99FD-777A453B2764}" destId="{DEA7348A-57A9-48BE-B8C0-DC71A28E1FCF}" srcOrd="0" destOrd="0" presId="urn:microsoft.com/office/officeart/2005/8/layout/hierarchy4"/>
    <dgm:cxn modelId="{D6C9DDE6-2644-4B63-90F4-6DF4192FAC1E}" type="presParOf" srcId="{DEA7348A-57A9-48BE-B8C0-DC71A28E1FCF}" destId="{28F08180-EA06-4F5B-9B96-019065AD4952}" srcOrd="0" destOrd="0" presId="urn:microsoft.com/office/officeart/2005/8/layout/hierarchy4"/>
    <dgm:cxn modelId="{B5E50FB6-1E0E-4094-AC04-A748A6BEDE97}" type="presParOf" srcId="{DEA7348A-57A9-48BE-B8C0-DC71A28E1FCF}" destId="{F15F88D7-09EF-4392-B35E-FFB03BFC0726}" srcOrd="1" destOrd="0" presId="urn:microsoft.com/office/officeart/2005/8/layout/hierarchy4"/>
    <dgm:cxn modelId="{AF2ACF94-D15A-47EF-8F87-8F5B9CBF322F}" type="presParOf" srcId="{DEA7348A-57A9-48BE-B8C0-DC71A28E1FCF}" destId="{0F09DE96-80F1-48DA-BD1D-A1A1497D6D7F}" srcOrd="2" destOrd="0" presId="urn:microsoft.com/office/officeart/2005/8/layout/hierarchy4"/>
    <dgm:cxn modelId="{3EB1BB69-2C31-44BE-9231-E780A8A4024A}" type="presParOf" srcId="{0F09DE96-80F1-48DA-BD1D-A1A1497D6D7F}" destId="{43CDD496-9D4F-468A-9ADA-258B367CEE44}" srcOrd="0" destOrd="0" presId="urn:microsoft.com/office/officeart/2005/8/layout/hierarchy4"/>
    <dgm:cxn modelId="{9C98D68F-259F-4437-8344-761A5289BBDA}" type="presParOf" srcId="{43CDD496-9D4F-468A-9ADA-258B367CEE44}" destId="{34853545-2075-4204-AD83-317907DADD97}" srcOrd="0" destOrd="0" presId="urn:microsoft.com/office/officeart/2005/8/layout/hierarchy4"/>
    <dgm:cxn modelId="{3B21C639-B5DD-49F6-9BA9-AC6CCC08CE15}" type="presParOf" srcId="{43CDD496-9D4F-468A-9ADA-258B367CEE44}" destId="{5A105162-C5B8-4226-95F0-8BEBB4EAEC9C}" srcOrd="1" destOrd="0" presId="urn:microsoft.com/office/officeart/2005/8/layout/hierarchy4"/>
    <dgm:cxn modelId="{1907612F-52CB-403E-B91D-7DCBAEABC7F0}" type="presParOf" srcId="{0F09DE96-80F1-48DA-BD1D-A1A1497D6D7F}" destId="{5E1256EA-1C7C-4CBA-B74F-0E443F25349F}" srcOrd="1" destOrd="0" presId="urn:microsoft.com/office/officeart/2005/8/layout/hierarchy4"/>
    <dgm:cxn modelId="{EC006342-E1E8-4295-B80F-F03B24DB21AF}" type="presParOf" srcId="{0F09DE96-80F1-48DA-BD1D-A1A1497D6D7F}" destId="{2A104CF4-6B6B-4BC2-B04E-DD34F4A48C98}" srcOrd="2" destOrd="0" presId="urn:microsoft.com/office/officeart/2005/8/layout/hierarchy4"/>
    <dgm:cxn modelId="{66244904-8C75-42D3-BB87-DFF9D9C1B34F}" type="presParOf" srcId="{2A104CF4-6B6B-4BC2-B04E-DD34F4A48C98}" destId="{475D5A40-E39C-4C57-B56E-64F60D3AE251}" srcOrd="0" destOrd="0" presId="urn:microsoft.com/office/officeart/2005/8/layout/hierarchy4"/>
    <dgm:cxn modelId="{828A1C1C-F198-461C-AEE4-E79F4AF39E2C}" type="presParOf" srcId="{2A104CF4-6B6B-4BC2-B04E-DD34F4A48C98}" destId="{02BF69DD-489B-436A-B0B5-C0EB64F9BAFE}" srcOrd="1" destOrd="0" presId="urn:microsoft.com/office/officeart/2005/8/layout/hierarchy4"/>
    <dgm:cxn modelId="{66D9DA22-3D00-4ACB-8DDD-375769FF478E}" type="presParOf" srcId="{3BE7F176-5785-4AB6-99FD-777A453B2764}" destId="{F83F5BF8-058B-4F63-8209-203EEED3D164}" srcOrd="1" destOrd="0" presId="urn:microsoft.com/office/officeart/2005/8/layout/hierarchy4"/>
    <dgm:cxn modelId="{CACDF037-BEEC-4A32-9D05-A8A7B472D7F9}" type="presParOf" srcId="{3BE7F176-5785-4AB6-99FD-777A453B2764}" destId="{98F253DC-8C10-45D9-BFB5-DAD9EBBEA9B6}" srcOrd="2" destOrd="0" presId="urn:microsoft.com/office/officeart/2005/8/layout/hierarchy4"/>
    <dgm:cxn modelId="{17052D8C-FCD1-4873-A7FC-E7EF0F8AA96C}" type="presParOf" srcId="{98F253DC-8C10-45D9-BFB5-DAD9EBBEA9B6}" destId="{B75B7D02-7A95-432A-A15F-8F21A458FB1F}" srcOrd="0" destOrd="0" presId="urn:microsoft.com/office/officeart/2005/8/layout/hierarchy4"/>
    <dgm:cxn modelId="{9900A7F3-A753-4903-98DA-D1703BBA4643}" type="presParOf" srcId="{98F253DC-8C10-45D9-BFB5-DAD9EBBEA9B6}" destId="{337C20E1-5829-4E97-BB74-B8586BCC5F04}" srcOrd="1" destOrd="0" presId="urn:microsoft.com/office/officeart/2005/8/layout/hierarchy4"/>
    <dgm:cxn modelId="{ABFF0BE1-868A-4590-A4D7-AB7844776BDD}" type="presParOf" srcId="{98F253DC-8C10-45D9-BFB5-DAD9EBBEA9B6}" destId="{1A6BD5F4-834A-4646-9F54-279547941EFA}" srcOrd="2" destOrd="0" presId="urn:microsoft.com/office/officeart/2005/8/layout/hierarchy4"/>
    <dgm:cxn modelId="{0B86DAB3-036B-43C2-95F8-179CC8643A49}" type="presParOf" srcId="{1A6BD5F4-834A-4646-9F54-279547941EFA}" destId="{9F3445E7-28D9-4757-930C-500C7D987D3F}" srcOrd="0" destOrd="0" presId="urn:microsoft.com/office/officeart/2005/8/layout/hierarchy4"/>
    <dgm:cxn modelId="{9062BDDF-5621-401F-8E1E-40A51855205A}" type="presParOf" srcId="{9F3445E7-28D9-4757-930C-500C7D987D3F}" destId="{299CAB20-EAB5-42C9-94FC-75E21FE41B5C}" srcOrd="0" destOrd="0" presId="urn:microsoft.com/office/officeart/2005/8/layout/hierarchy4"/>
    <dgm:cxn modelId="{BA2CDF57-452A-449E-B0B3-3756A8DFAE2D}" type="presParOf" srcId="{9F3445E7-28D9-4757-930C-500C7D987D3F}" destId="{9A23C1AF-7B6A-4D9F-9E3C-169262B8EA04}" srcOrd="1" destOrd="0" presId="urn:microsoft.com/office/officeart/2005/8/layout/hierarchy4"/>
    <dgm:cxn modelId="{65A18170-BF37-4A0D-AEE4-B8983DB1B531}" type="presParOf" srcId="{1A6BD5F4-834A-4646-9F54-279547941EFA}" destId="{BE56F1A8-2619-4003-AB79-FB1BC1528067}" srcOrd="1" destOrd="0" presId="urn:microsoft.com/office/officeart/2005/8/layout/hierarchy4"/>
    <dgm:cxn modelId="{5069E5F7-ACA4-483D-98EE-93062FF77044}" type="presParOf" srcId="{1A6BD5F4-834A-4646-9F54-279547941EFA}" destId="{E64B8F8A-7198-40F0-A126-F12DAA508923}" srcOrd="2" destOrd="0" presId="urn:microsoft.com/office/officeart/2005/8/layout/hierarchy4"/>
    <dgm:cxn modelId="{1B39ECCF-E3CB-45AD-8A06-EC9F12947780}" type="presParOf" srcId="{E64B8F8A-7198-40F0-A126-F12DAA508923}" destId="{DB7ECF87-6ADD-4BE1-AFB0-FB4217BFED03}" srcOrd="0" destOrd="0" presId="urn:microsoft.com/office/officeart/2005/8/layout/hierarchy4"/>
    <dgm:cxn modelId="{10D08A78-1A32-474B-A799-63AFB02755B2}" type="presParOf" srcId="{E64B8F8A-7198-40F0-A126-F12DAA508923}" destId="{3D4E79AF-6B7F-4002-A6B2-0C0DBE515339}" srcOrd="1" destOrd="0" presId="urn:microsoft.com/office/officeart/2005/8/layout/hierarchy4"/>
    <dgm:cxn modelId="{C1406DD3-911C-4971-8430-5799A159B793}" type="presParOf" srcId="{1A6BD5F4-834A-4646-9F54-279547941EFA}" destId="{CD6CFBC7-B4BD-41EB-9B5F-12D532DD0110}" srcOrd="3" destOrd="0" presId="urn:microsoft.com/office/officeart/2005/8/layout/hierarchy4"/>
    <dgm:cxn modelId="{2F41A752-DEEA-4CE1-ACB0-04D013072F4F}" type="presParOf" srcId="{1A6BD5F4-834A-4646-9F54-279547941EFA}" destId="{33D4AA61-A67E-4F71-8D6D-B5E9AFA167D7}" srcOrd="4" destOrd="0" presId="urn:microsoft.com/office/officeart/2005/8/layout/hierarchy4"/>
    <dgm:cxn modelId="{47BC7144-A136-4342-B8B8-90E81D09BA53}" type="presParOf" srcId="{33D4AA61-A67E-4F71-8D6D-B5E9AFA167D7}" destId="{BDE8555F-2CAE-4996-B8DD-3CC2E26A23F7}" srcOrd="0" destOrd="0" presId="urn:microsoft.com/office/officeart/2005/8/layout/hierarchy4"/>
    <dgm:cxn modelId="{D4FBE314-1876-494A-8D4E-13F26C792CF6}" type="presParOf" srcId="{33D4AA61-A67E-4F71-8D6D-B5E9AFA167D7}" destId="{73EC9377-2B7B-49D2-9B01-EDC26887E46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73F214-F2B4-44BE-BA2A-249A70CA1C85}" type="doc">
      <dgm:prSet loTypeId="urn:microsoft.com/office/officeart/2008/layout/BendingPictureCaptionList" loCatId="picture" qsTypeId="urn:microsoft.com/office/officeart/2005/8/quickstyle/3d2" qsCatId="3D" csTypeId="urn:microsoft.com/office/officeart/2005/8/colors/accent2_2" csCatId="accent2" phldr="1"/>
      <dgm:spPr/>
      <dgm:t>
        <a:bodyPr/>
        <a:lstStyle/>
        <a:p>
          <a:endParaRPr lang="en-US"/>
        </a:p>
      </dgm:t>
    </dgm:pt>
    <dgm:pt modelId="{51FDE75F-003A-4E20-8660-D911E2FD7D41}">
      <dgm:prSet phldrT="[Text]"/>
      <dgm:spPr>
        <a:solidFill>
          <a:srgbClr val="00B050"/>
        </a:solidFill>
      </dgm:spPr>
      <dgm:t>
        <a:bodyPr/>
        <a:lstStyle/>
        <a:p>
          <a:r>
            <a:rPr lang="en-US" dirty="0">
              <a:latin typeface="Franklin Gothic Medium Cond" panose="020B0606030402020204" pitchFamily="34" charset="0"/>
            </a:rPr>
            <a:t>Economy</a:t>
          </a:r>
        </a:p>
      </dgm:t>
    </dgm:pt>
    <dgm:pt modelId="{9CB0225F-C2E0-4EB5-B2CA-E05C34E30132}" type="parTrans" cxnId="{33FE564B-CC80-4EDA-9F8E-92EDB53B0248}">
      <dgm:prSet/>
      <dgm:spPr/>
      <dgm:t>
        <a:bodyPr/>
        <a:lstStyle/>
        <a:p>
          <a:endParaRPr lang="en-US"/>
        </a:p>
      </dgm:t>
    </dgm:pt>
    <dgm:pt modelId="{CC0A8DE0-BBF4-4634-BD66-7A8897997E2A}" type="sibTrans" cxnId="{33FE564B-CC80-4EDA-9F8E-92EDB53B0248}">
      <dgm:prSet/>
      <dgm:spPr/>
      <dgm:t>
        <a:bodyPr/>
        <a:lstStyle/>
        <a:p>
          <a:endParaRPr lang="en-US"/>
        </a:p>
      </dgm:t>
    </dgm:pt>
    <dgm:pt modelId="{0F9F6B8B-265D-4D83-BADA-018412FFA7FC}">
      <dgm:prSet phldrT="[Text]"/>
      <dgm:spPr>
        <a:solidFill>
          <a:schemeClr val="bg1">
            <a:lumMod val="50000"/>
            <a:lumOff val="50000"/>
          </a:schemeClr>
        </a:solidFill>
      </dgm:spPr>
      <dgm:t>
        <a:bodyPr/>
        <a:lstStyle/>
        <a:p>
          <a:r>
            <a:rPr lang="en-US" strike="sngStrike" dirty="0">
              <a:latin typeface="Franklin Gothic Medium Cond" panose="020B0606030402020204" pitchFamily="34" charset="0"/>
            </a:rPr>
            <a:t>Science Tech</a:t>
          </a:r>
        </a:p>
      </dgm:t>
    </dgm:pt>
    <dgm:pt modelId="{0BAC5818-2C9E-4674-82A6-BD516B5192D8}" type="parTrans" cxnId="{F100E662-1A6E-4AF0-93BC-0FC704C3864F}">
      <dgm:prSet/>
      <dgm:spPr/>
      <dgm:t>
        <a:bodyPr/>
        <a:lstStyle/>
        <a:p>
          <a:endParaRPr lang="en-US"/>
        </a:p>
      </dgm:t>
    </dgm:pt>
    <dgm:pt modelId="{40697C10-296E-437C-9CA0-AB0B9334DEAE}" type="sibTrans" cxnId="{F100E662-1A6E-4AF0-93BC-0FC704C3864F}">
      <dgm:prSet/>
      <dgm:spPr/>
      <dgm:t>
        <a:bodyPr/>
        <a:lstStyle/>
        <a:p>
          <a:endParaRPr lang="en-US"/>
        </a:p>
      </dgm:t>
    </dgm:pt>
    <dgm:pt modelId="{D082159F-66FC-4401-BFF0-7B4B5314D60E}">
      <dgm:prSet phldrT="[Text]"/>
      <dgm:spPr/>
      <dgm:t>
        <a:bodyPr/>
        <a:lstStyle/>
        <a:p>
          <a:r>
            <a:rPr lang="en-US" dirty="0">
              <a:latin typeface="Franklin Gothic Medium Cond" panose="020B0606030402020204" pitchFamily="34" charset="0"/>
            </a:rPr>
            <a:t>Current</a:t>
          </a:r>
        </a:p>
      </dgm:t>
    </dgm:pt>
    <dgm:pt modelId="{C8AA1A77-7AAF-4F21-BC5E-4E927B00E340}" type="parTrans" cxnId="{8E524E08-70A8-49C0-B072-EB1521CE4404}">
      <dgm:prSet/>
      <dgm:spPr/>
      <dgm:t>
        <a:bodyPr/>
        <a:lstStyle/>
        <a:p>
          <a:endParaRPr lang="en-US"/>
        </a:p>
      </dgm:t>
    </dgm:pt>
    <dgm:pt modelId="{EE99B492-3898-4F03-9DE4-BE79BA17B733}" type="sibTrans" cxnId="{8E524E08-70A8-49C0-B072-EB1521CE4404}">
      <dgm:prSet/>
      <dgm:spPr/>
      <dgm:t>
        <a:bodyPr/>
        <a:lstStyle/>
        <a:p>
          <a:endParaRPr lang="en-US"/>
        </a:p>
      </dgm:t>
    </dgm:pt>
    <dgm:pt modelId="{3B21F56F-F94F-4BF7-A345-4BD1A930EEBB}">
      <dgm:prSet phldrT="[Text]"/>
      <dgm:spPr/>
      <dgm:t>
        <a:bodyPr/>
        <a:lstStyle/>
        <a:p>
          <a:r>
            <a:rPr lang="en-US" dirty="0">
              <a:latin typeface="Franklin Gothic Medium Cond" panose="020B0606030402020204" pitchFamily="34" charset="0"/>
            </a:rPr>
            <a:t>History</a:t>
          </a:r>
        </a:p>
      </dgm:t>
    </dgm:pt>
    <dgm:pt modelId="{1FFD0713-47AB-4656-9745-68E4B445BC54}" type="parTrans" cxnId="{C5C73A1F-F6E5-44E0-A0C7-78D4768DFD94}">
      <dgm:prSet/>
      <dgm:spPr/>
      <dgm:t>
        <a:bodyPr/>
        <a:lstStyle/>
        <a:p>
          <a:endParaRPr lang="en-US"/>
        </a:p>
      </dgm:t>
    </dgm:pt>
    <dgm:pt modelId="{5B30A84D-8393-4C75-A471-9FCA98768228}" type="sibTrans" cxnId="{C5C73A1F-F6E5-44E0-A0C7-78D4768DFD94}">
      <dgm:prSet/>
      <dgm:spPr/>
      <dgm:t>
        <a:bodyPr/>
        <a:lstStyle/>
        <a:p>
          <a:endParaRPr lang="en-US"/>
        </a:p>
      </dgm:t>
    </dgm:pt>
    <dgm:pt modelId="{EBC7DF55-7379-4712-A391-A7B3FFFC897D}">
      <dgm:prSet phldrT="[Text]"/>
      <dgm:spPr>
        <a:solidFill>
          <a:schemeClr val="bg1">
            <a:lumMod val="50000"/>
            <a:lumOff val="50000"/>
          </a:schemeClr>
        </a:solidFill>
      </dgm:spPr>
      <dgm:t>
        <a:bodyPr/>
        <a:lstStyle/>
        <a:p>
          <a:r>
            <a:rPr lang="en-US" strike="sngStrike" dirty="0">
              <a:latin typeface="Franklin Gothic Medium Cond" panose="020B0606030402020204" pitchFamily="34" charset="0"/>
            </a:rPr>
            <a:t>Geography</a:t>
          </a:r>
        </a:p>
      </dgm:t>
    </dgm:pt>
    <dgm:pt modelId="{4CFC5C63-B7C3-48A6-B5B6-CE2792280085}" type="parTrans" cxnId="{ED13B8E7-92EE-4FB9-90CB-D8192E16B7D6}">
      <dgm:prSet/>
      <dgm:spPr/>
      <dgm:t>
        <a:bodyPr/>
        <a:lstStyle/>
        <a:p>
          <a:endParaRPr lang="en-US"/>
        </a:p>
      </dgm:t>
    </dgm:pt>
    <dgm:pt modelId="{A00011D6-DE13-4A96-B1CA-0E8478DA9AB4}" type="sibTrans" cxnId="{ED13B8E7-92EE-4FB9-90CB-D8192E16B7D6}">
      <dgm:prSet/>
      <dgm:spPr/>
      <dgm:t>
        <a:bodyPr/>
        <a:lstStyle/>
        <a:p>
          <a:endParaRPr lang="en-US"/>
        </a:p>
      </dgm:t>
    </dgm:pt>
    <dgm:pt modelId="{B34E22CC-9357-4CA5-997B-B814916C735E}">
      <dgm:prSet phldrT="[Text]"/>
      <dgm:spPr/>
      <dgm:t>
        <a:bodyPr/>
        <a:lstStyle/>
        <a:p>
          <a:r>
            <a:rPr lang="en-US" dirty="0">
              <a:latin typeface="Franklin Gothic Medium Cond" panose="020B0606030402020204" pitchFamily="34" charset="0"/>
            </a:rPr>
            <a:t>Polity</a:t>
          </a:r>
        </a:p>
      </dgm:t>
    </dgm:pt>
    <dgm:pt modelId="{D98007B2-602E-499C-9F83-8ECD7C062668}" type="parTrans" cxnId="{358D2EE2-ABF7-4AF9-A571-6092933E2AB6}">
      <dgm:prSet/>
      <dgm:spPr/>
      <dgm:t>
        <a:bodyPr/>
        <a:lstStyle/>
        <a:p>
          <a:endParaRPr lang="en-US"/>
        </a:p>
      </dgm:t>
    </dgm:pt>
    <dgm:pt modelId="{1993A9BA-164B-42E2-9E6E-EE26E7ECBC32}" type="sibTrans" cxnId="{358D2EE2-ABF7-4AF9-A571-6092933E2AB6}">
      <dgm:prSet/>
      <dgm:spPr/>
      <dgm:t>
        <a:bodyPr/>
        <a:lstStyle/>
        <a:p>
          <a:endParaRPr lang="en-US"/>
        </a:p>
      </dgm:t>
    </dgm:pt>
    <dgm:pt modelId="{4B036614-25DF-4954-AD8C-1B6708A5F4E8}">
      <dgm:prSet phldrT="[Text]"/>
      <dgm:spPr>
        <a:solidFill>
          <a:schemeClr val="bg1">
            <a:lumMod val="50000"/>
            <a:lumOff val="50000"/>
          </a:schemeClr>
        </a:solidFill>
      </dgm:spPr>
      <dgm:t>
        <a:bodyPr/>
        <a:lstStyle/>
        <a:p>
          <a:r>
            <a:rPr lang="en-US" strike="sngStrike" dirty="0">
              <a:latin typeface="Franklin Gothic Medium Cond" panose="020B0606030402020204" pitchFamily="34" charset="0"/>
            </a:rPr>
            <a:t>Agriculture</a:t>
          </a:r>
        </a:p>
      </dgm:t>
    </dgm:pt>
    <dgm:pt modelId="{71D4C128-C5A0-41B9-B76F-A19BDF3E889B}" type="parTrans" cxnId="{23C27B4B-B058-4FAE-888A-289AAC5AB6A1}">
      <dgm:prSet/>
      <dgm:spPr/>
      <dgm:t>
        <a:bodyPr/>
        <a:lstStyle/>
        <a:p>
          <a:endParaRPr lang="en-US"/>
        </a:p>
      </dgm:t>
    </dgm:pt>
    <dgm:pt modelId="{B2288241-A68D-47C7-B8FF-FD1F5D3B61FE}" type="sibTrans" cxnId="{23C27B4B-B058-4FAE-888A-289AAC5AB6A1}">
      <dgm:prSet/>
      <dgm:spPr/>
      <dgm:t>
        <a:bodyPr/>
        <a:lstStyle/>
        <a:p>
          <a:endParaRPr lang="en-US"/>
        </a:p>
      </dgm:t>
    </dgm:pt>
    <dgm:pt modelId="{16763B6F-6D70-43A3-BED6-B939673D5E5B}">
      <dgm:prSet phldrT="[Text]"/>
      <dgm:spPr>
        <a:solidFill>
          <a:schemeClr val="bg1">
            <a:lumMod val="50000"/>
            <a:lumOff val="50000"/>
          </a:schemeClr>
        </a:solidFill>
      </dgm:spPr>
      <dgm:t>
        <a:bodyPr/>
        <a:lstStyle/>
        <a:p>
          <a:r>
            <a:rPr lang="en-US" strike="sngStrike" dirty="0">
              <a:latin typeface="Franklin Gothic Medium Cond" panose="020B0606030402020204" pitchFamily="34" charset="0"/>
            </a:rPr>
            <a:t>Environment</a:t>
          </a:r>
        </a:p>
      </dgm:t>
    </dgm:pt>
    <dgm:pt modelId="{D861C783-5706-438A-91AD-947D947D8F46}" type="parTrans" cxnId="{3979B444-7441-4805-8AFB-9F8C23FBE906}">
      <dgm:prSet/>
      <dgm:spPr/>
      <dgm:t>
        <a:bodyPr/>
        <a:lstStyle/>
        <a:p>
          <a:endParaRPr lang="en-US"/>
        </a:p>
      </dgm:t>
    </dgm:pt>
    <dgm:pt modelId="{788894E9-5335-4953-A948-4A3D6C64F4AA}" type="sibTrans" cxnId="{3979B444-7441-4805-8AFB-9F8C23FBE906}">
      <dgm:prSet/>
      <dgm:spPr/>
      <dgm:t>
        <a:bodyPr/>
        <a:lstStyle/>
        <a:p>
          <a:endParaRPr lang="en-US"/>
        </a:p>
      </dgm:t>
    </dgm:pt>
    <dgm:pt modelId="{2B34FAAB-3ADB-4C6F-AC1D-BE309B9A249E}">
      <dgm:prSet phldrT="[Text]"/>
      <dgm:spPr/>
      <dgm:t>
        <a:bodyPr/>
        <a:lstStyle/>
        <a:p>
          <a:r>
            <a:rPr lang="en-US" dirty="0">
              <a:latin typeface="Franklin Gothic Medium Cond" panose="020B0606030402020204" pitchFamily="34" charset="0"/>
            </a:rPr>
            <a:t>Culture</a:t>
          </a:r>
        </a:p>
      </dgm:t>
    </dgm:pt>
    <dgm:pt modelId="{2B8D4301-2D66-4EC0-AC25-A905E3B40B36}" type="parTrans" cxnId="{0F33597B-07AC-4C4D-9B76-44F3FA0E9412}">
      <dgm:prSet/>
      <dgm:spPr/>
      <dgm:t>
        <a:bodyPr/>
        <a:lstStyle/>
        <a:p>
          <a:endParaRPr lang="en-US"/>
        </a:p>
      </dgm:t>
    </dgm:pt>
    <dgm:pt modelId="{5453D595-D428-4F26-A719-3FD1A14DB1E2}" type="sibTrans" cxnId="{0F33597B-07AC-4C4D-9B76-44F3FA0E9412}">
      <dgm:prSet/>
      <dgm:spPr/>
      <dgm:t>
        <a:bodyPr/>
        <a:lstStyle/>
        <a:p>
          <a:endParaRPr lang="en-US"/>
        </a:p>
      </dgm:t>
    </dgm:pt>
    <dgm:pt modelId="{74ABC482-7752-4D18-8710-3BB15C61BBAF}">
      <dgm:prSet phldrT="[Text]"/>
      <dgm:spPr/>
      <dgm:t>
        <a:bodyPr/>
        <a:lstStyle/>
        <a:p>
          <a:r>
            <a:rPr lang="en-US" dirty="0">
              <a:latin typeface="Franklin Gothic Medium Cond" panose="020B0606030402020204" pitchFamily="34" charset="0"/>
            </a:rPr>
            <a:t>IR/Defense</a:t>
          </a:r>
        </a:p>
      </dgm:t>
    </dgm:pt>
    <dgm:pt modelId="{2C377C84-8307-44C2-8FA9-B02E1989FDD7}" type="parTrans" cxnId="{39553A0C-0D46-4DD1-A73A-6BA97F1E9D7C}">
      <dgm:prSet/>
      <dgm:spPr/>
      <dgm:t>
        <a:bodyPr/>
        <a:lstStyle/>
        <a:p>
          <a:endParaRPr lang="en-US"/>
        </a:p>
      </dgm:t>
    </dgm:pt>
    <dgm:pt modelId="{752387C4-7C60-4AAC-8841-199D092A6063}" type="sibTrans" cxnId="{39553A0C-0D46-4DD1-A73A-6BA97F1E9D7C}">
      <dgm:prSet/>
      <dgm:spPr/>
      <dgm:t>
        <a:bodyPr/>
        <a:lstStyle/>
        <a:p>
          <a:endParaRPr lang="en-US"/>
        </a:p>
      </dgm:t>
    </dgm:pt>
    <dgm:pt modelId="{F2D4D0BC-D765-45A9-A347-3DD0A0282972}" type="pres">
      <dgm:prSet presAssocID="{0473F214-F2B4-44BE-BA2A-249A70CA1C85}" presName="Name0" presStyleCnt="0">
        <dgm:presLayoutVars>
          <dgm:dir/>
          <dgm:resizeHandles val="exact"/>
        </dgm:presLayoutVars>
      </dgm:prSet>
      <dgm:spPr/>
    </dgm:pt>
    <dgm:pt modelId="{DF7E131A-906B-4CFF-9468-9B0E1F509E47}" type="pres">
      <dgm:prSet presAssocID="{EBC7DF55-7379-4712-A391-A7B3FFFC897D}" presName="composite" presStyleCnt="0"/>
      <dgm:spPr/>
    </dgm:pt>
    <dgm:pt modelId="{9DCB6858-C73D-4A67-9011-3AA43CA5915D}" type="pres">
      <dgm:prSet presAssocID="{EBC7DF55-7379-4712-A391-A7B3FFFC897D}" presName="rect1" presStyleLbl="bgImgPlace1" presStyleIdx="0" presStyleCnt="10" custScaleX="76833"/>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004D0AE9-D6A9-44D5-8CA0-DD43BC0F8726}" type="pres">
      <dgm:prSet presAssocID="{EBC7DF55-7379-4712-A391-A7B3FFFC897D}" presName="wedgeRectCallout1" presStyleLbl="node1" presStyleIdx="0" presStyleCnt="10">
        <dgm:presLayoutVars>
          <dgm:bulletEnabled val="1"/>
        </dgm:presLayoutVars>
      </dgm:prSet>
      <dgm:spPr/>
    </dgm:pt>
    <dgm:pt modelId="{5825EEDB-AD66-4732-8072-05056C4A97CA}" type="pres">
      <dgm:prSet presAssocID="{A00011D6-DE13-4A96-B1CA-0E8478DA9AB4}" presName="sibTrans" presStyleCnt="0"/>
      <dgm:spPr/>
    </dgm:pt>
    <dgm:pt modelId="{B97AA850-B675-41B4-B7AF-8EE539D7D699}" type="pres">
      <dgm:prSet presAssocID="{4B036614-25DF-4954-AD8C-1B6708A5F4E8}" presName="composite" presStyleCnt="0"/>
      <dgm:spPr/>
    </dgm:pt>
    <dgm:pt modelId="{AB812404-46F2-482D-B4CC-1EC9489E90D1}" type="pres">
      <dgm:prSet presAssocID="{4B036614-25DF-4954-AD8C-1B6708A5F4E8}" presName="rect1" presStyleLbl="bgImgPlace1" presStyleIdx="1" presStyleCnt="10"/>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D14228CB-C661-4066-A882-CCB4A6E9E8AD}" type="pres">
      <dgm:prSet presAssocID="{4B036614-25DF-4954-AD8C-1B6708A5F4E8}" presName="wedgeRectCallout1" presStyleLbl="node1" presStyleIdx="1" presStyleCnt="10">
        <dgm:presLayoutVars>
          <dgm:bulletEnabled val="1"/>
        </dgm:presLayoutVars>
      </dgm:prSet>
      <dgm:spPr/>
    </dgm:pt>
    <dgm:pt modelId="{6FC1BD66-4DA7-4BDA-B3BD-F2D78B52A0C6}" type="pres">
      <dgm:prSet presAssocID="{B2288241-A68D-47C7-B8FF-FD1F5D3B61FE}" presName="sibTrans" presStyleCnt="0"/>
      <dgm:spPr/>
    </dgm:pt>
    <dgm:pt modelId="{60FBF1BF-485E-4ECE-A497-F87BA9BBB61E}" type="pres">
      <dgm:prSet presAssocID="{16763B6F-6D70-43A3-BED6-B939673D5E5B}" presName="composite" presStyleCnt="0"/>
      <dgm:spPr/>
    </dgm:pt>
    <dgm:pt modelId="{51056766-509C-4CA5-8AE1-09DC9D95FB53}" type="pres">
      <dgm:prSet presAssocID="{16763B6F-6D70-43A3-BED6-B939673D5E5B}" presName="rect1" presStyleLbl="bgImgPlace1" presStyleIdx="2" presStyleCnt="10"/>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852B67E7-E128-47DD-9B55-E78D6B9D558C}" type="pres">
      <dgm:prSet presAssocID="{16763B6F-6D70-43A3-BED6-B939673D5E5B}" presName="wedgeRectCallout1" presStyleLbl="node1" presStyleIdx="2" presStyleCnt="10">
        <dgm:presLayoutVars>
          <dgm:bulletEnabled val="1"/>
        </dgm:presLayoutVars>
      </dgm:prSet>
      <dgm:spPr/>
    </dgm:pt>
    <dgm:pt modelId="{64A468BF-54FD-4401-BD7F-5CD453284171}" type="pres">
      <dgm:prSet presAssocID="{788894E9-5335-4953-A948-4A3D6C64F4AA}" presName="sibTrans" presStyleCnt="0"/>
      <dgm:spPr/>
    </dgm:pt>
    <dgm:pt modelId="{A1B48724-5629-4894-95D0-249BFACCD3F6}" type="pres">
      <dgm:prSet presAssocID="{51FDE75F-003A-4E20-8660-D911E2FD7D41}" presName="composite" presStyleCnt="0"/>
      <dgm:spPr/>
    </dgm:pt>
    <dgm:pt modelId="{F960A267-027D-4611-AD19-106BBFF7643D}" type="pres">
      <dgm:prSet presAssocID="{51FDE75F-003A-4E20-8660-D911E2FD7D41}" presName="rect1" presStyleLbl="bgImgPlace1" presStyleIdx="3" presStyleCnt="10" custScaleX="75516"/>
      <dgm:spPr>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4BFB8E77-310E-4597-B2C4-C722654595DF}" type="pres">
      <dgm:prSet presAssocID="{51FDE75F-003A-4E20-8660-D911E2FD7D41}" presName="wedgeRectCallout1" presStyleLbl="node1" presStyleIdx="3" presStyleCnt="10">
        <dgm:presLayoutVars>
          <dgm:bulletEnabled val="1"/>
        </dgm:presLayoutVars>
      </dgm:prSet>
      <dgm:spPr/>
    </dgm:pt>
    <dgm:pt modelId="{15EFB4C5-2403-44CB-9CC8-DE992446CC96}" type="pres">
      <dgm:prSet presAssocID="{CC0A8DE0-BBF4-4634-BD66-7A8897997E2A}" presName="sibTrans" presStyleCnt="0"/>
      <dgm:spPr/>
    </dgm:pt>
    <dgm:pt modelId="{D3279143-D53A-48E8-9ADD-237EB2F74372}" type="pres">
      <dgm:prSet presAssocID="{B34E22CC-9357-4CA5-997B-B814916C735E}" presName="composite" presStyleCnt="0"/>
      <dgm:spPr/>
    </dgm:pt>
    <dgm:pt modelId="{108E4ABF-BD6F-43C7-AC7F-B324E0473BC6}" type="pres">
      <dgm:prSet presAssocID="{B34E22CC-9357-4CA5-997B-B814916C735E}" presName="rect1" presStyleLbl="bgImgPlace1" presStyleIdx="4" presStyleCnt="10" custScaleX="75401"/>
      <dgm:spPr>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dgm:spPr>
    </dgm:pt>
    <dgm:pt modelId="{D23FFFF3-F60C-4940-9BC6-A1BFEF1B285A}" type="pres">
      <dgm:prSet presAssocID="{B34E22CC-9357-4CA5-997B-B814916C735E}" presName="wedgeRectCallout1" presStyleLbl="node1" presStyleIdx="4" presStyleCnt="10">
        <dgm:presLayoutVars>
          <dgm:bulletEnabled val="1"/>
        </dgm:presLayoutVars>
      </dgm:prSet>
      <dgm:spPr/>
    </dgm:pt>
    <dgm:pt modelId="{D4AF3700-10ED-4BE5-B659-BDE080A4F8F2}" type="pres">
      <dgm:prSet presAssocID="{1993A9BA-164B-42E2-9E6E-EE26E7ECBC32}" presName="sibTrans" presStyleCnt="0"/>
      <dgm:spPr/>
    </dgm:pt>
    <dgm:pt modelId="{05D20A27-DDAA-4ABF-9610-1EF25260AE47}" type="pres">
      <dgm:prSet presAssocID="{3B21F56F-F94F-4BF7-A345-4BD1A930EEBB}" presName="composite" presStyleCnt="0"/>
      <dgm:spPr/>
    </dgm:pt>
    <dgm:pt modelId="{8B5470A9-FEBB-4A4B-941B-1F13793CBA44}" type="pres">
      <dgm:prSet presAssocID="{3B21F56F-F94F-4BF7-A345-4BD1A930EEBB}" presName="rect1" presStyleLbl="bgImgPlace1" presStyleIdx="5" presStyleCnt="10" custScaleX="72010"/>
      <dgm:spPr>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dgm:spPr>
    </dgm:pt>
    <dgm:pt modelId="{3C3DE57E-E863-4ABE-9814-B4FBF68BAC7D}" type="pres">
      <dgm:prSet presAssocID="{3B21F56F-F94F-4BF7-A345-4BD1A930EEBB}" presName="wedgeRectCallout1" presStyleLbl="node1" presStyleIdx="5" presStyleCnt="10">
        <dgm:presLayoutVars>
          <dgm:bulletEnabled val="1"/>
        </dgm:presLayoutVars>
      </dgm:prSet>
      <dgm:spPr/>
    </dgm:pt>
    <dgm:pt modelId="{8891C26C-C75C-4FB2-BA0B-AE7E5DA64A18}" type="pres">
      <dgm:prSet presAssocID="{5B30A84D-8393-4C75-A471-9FCA98768228}" presName="sibTrans" presStyleCnt="0"/>
      <dgm:spPr/>
    </dgm:pt>
    <dgm:pt modelId="{9A274A12-4834-4728-8C57-7A0E5E4AB160}" type="pres">
      <dgm:prSet presAssocID="{2B34FAAB-3ADB-4C6F-AC1D-BE309B9A249E}" presName="composite" presStyleCnt="0"/>
      <dgm:spPr/>
    </dgm:pt>
    <dgm:pt modelId="{2DC53F4D-1C68-4E10-9E3D-AB151B13B13E}" type="pres">
      <dgm:prSet presAssocID="{2B34FAAB-3ADB-4C6F-AC1D-BE309B9A249E}" presName="rect1" presStyleLbl="bgImgPlace1" presStyleIdx="6" presStyleCnt="10" custScaleX="75063"/>
      <dgm:spPr>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dgm:spPr>
    </dgm:pt>
    <dgm:pt modelId="{F62F5554-7CF4-4A1C-A33D-3CE2AB287580}" type="pres">
      <dgm:prSet presAssocID="{2B34FAAB-3ADB-4C6F-AC1D-BE309B9A249E}" presName="wedgeRectCallout1" presStyleLbl="node1" presStyleIdx="6" presStyleCnt="10">
        <dgm:presLayoutVars>
          <dgm:bulletEnabled val="1"/>
        </dgm:presLayoutVars>
      </dgm:prSet>
      <dgm:spPr/>
    </dgm:pt>
    <dgm:pt modelId="{D1BBCEF8-6BE3-42BB-B60E-19F4D03ED494}" type="pres">
      <dgm:prSet presAssocID="{5453D595-D428-4F26-A719-3FD1A14DB1E2}" presName="sibTrans" presStyleCnt="0"/>
      <dgm:spPr/>
    </dgm:pt>
    <dgm:pt modelId="{4F1CDA08-A67C-4288-B864-C6FF4839F9C9}" type="pres">
      <dgm:prSet presAssocID="{0F9F6B8B-265D-4D83-BADA-018412FFA7FC}" presName="composite" presStyleCnt="0"/>
      <dgm:spPr/>
    </dgm:pt>
    <dgm:pt modelId="{4C5AD13F-2509-4E97-98C0-3DBC2DBBF354}" type="pres">
      <dgm:prSet presAssocID="{0F9F6B8B-265D-4D83-BADA-018412FFA7FC}" presName="rect1" presStyleLbl="bgImgPlace1" presStyleIdx="7" presStyleCnt="10" custScaleX="84688"/>
      <dgm:spPr>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dgm:spPr>
    </dgm:pt>
    <dgm:pt modelId="{50B90309-7844-4576-95DA-92241C477B48}" type="pres">
      <dgm:prSet presAssocID="{0F9F6B8B-265D-4D83-BADA-018412FFA7FC}" presName="wedgeRectCallout1" presStyleLbl="node1" presStyleIdx="7" presStyleCnt="10">
        <dgm:presLayoutVars>
          <dgm:bulletEnabled val="1"/>
        </dgm:presLayoutVars>
      </dgm:prSet>
      <dgm:spPr/>
    </dgm:pt>
    <dgm:pt modelId="{DB8D0F5C-7651-475E-8B27-AD2A4D5B2177}" type="pres">
      <dgm:prSet presAssocID="{40697C10-296E-437C-9CA0-AB0B9334DEAE}" presName="sibTrans" presStyleCnt="0"/>
      <dgm:spPr/>
    </dgm:pt>
    <dgm:pt modelId="{79AD30E0-7A4F-4973-A7EC-B023AECD2FC2}" type="pres">
      <dgm:prSet presAssocID="{D082159F-66FC-4401-BFF0-7B4B5314D60E}" presName="composite" presStyleCnt="0"/>
      <dgm:spPr/>
    </dgm:pt>
    <dgm:pt modelId="{F7353198-5BB7-4ACC-B99F-664C32B1A10B}" type="pres">
      <dgm:prSet presAssocID="{D082159F-66FC-4401-BFF0-7B4B5314D60E}" presName="rect1" presStyleLbl="bgImgPlace1" presStyleIdx="8" presStyleCnt="10" custScaleX="71636"/>
      <dgm:spPr>
        <a:blipFill rotWithShape="1">
          <a:blip xmlns:r="http://schemas.openxmlformats.org/officeDocument/2006/relationships" r:embed="rId9" cstate="email">
            <a:extLst>
              <a:ext uri="{28A0092B-C50C-407E-A947-70E740481C1C}">
                <a14:useLocalDpi xmlns:a14="http://schemas.microsoft.com/office/drawing/2010/main"/>
              </a:ext>
            </a:extLst>
          </a:blip>
          <a:stretch>
            <a:fillRect/>
          </a:stretch>
        </a:blipFill>
      </dgm:spPr>
    </dgm:pt>
    <dgm:pt modelId="{E96722B3-FD6D-47D1-9D33-4B18A8D4DCFA}" type="pres">
      <dgm:prSet presAssocID="{D082159F-66FC-4401-BFF0-7B4B5314D60E}" presName="wedgeRectCallout1" presStyleLbl="node1" presStyleIdx="8" presStyleCnt="10">
        <dgm:presLayoutVars>
          <dgm:bulletEnabled val="1"/>
        </dgm:presLayoutVars>
      </dgm:prSet>
      <dgm:spPr/>
    </dgm:pt>
    <dgm:pt modelId="{8BE76A28-F391-4156-81CF-DF0CFD525640}" type="pres">
      <dgm:prSet presAssocID="{EE99B492-3898-4F03-9DE4-BE79BA17B733}" presName="sibTrans" presStyleCnt="0"/>
      <dgm:spPr/>
    </dgm:pt>
    <dgm:pt modelId="{513BAF32-72DF-4494-9EE2-E74322716F20}" type="pres">
      <dgm:prSet presAssocID="{74ABC482-7752-4D18-8710-3BB15C61BBAF}" presName="composite" presStyleCnt="0"/>
      <dgm:spPr/>
    </dgm:pt>
    <dgm:pt modelId="{F8B5120F-DF34-48E7-8638-FA166524F110}" type="pres">
      <dgm:prSet presAssocID="{74ABC482-7752-4D18-8710-3BB15C61BBAF}" presName="rect1" presStyleLbl="bgImgPlace1" presStyleIdx="9" presStyleCnt="10"/>
      <dgm:spPr>
        <a:blipFill rotWithShape="1">
          <a:blip xmlns:r="http://schemas.openxmlformats.org/officeDocument/2006/relationships" r:embed="rId10" cstate="email">
            <a:extLst>
              <a:ext uri="{28A0092B-C50C-407E-A947-70E740481C1C}">
                <a14:useLocalDpi xmlns:a14="http://schemas.microsoft.com/office/drawing/2010/main"/>
              </a:ext>
            </a:extLst>
          </a:blip>
          <a:stretch>
            <a:fillRect/>
          </a:stretch>
        </a:blipFill>
      </dgm:spPr>
    </dgm:pt>
    <dgm:pt modelId="{AE536399-18BC-499E-9CBF-D206C1FA014F}" type="pres">
      <dgm:prSet presAssocID="{74ABC482-7752-4D18-8710-3BB15C61BBAF}" presName="wedgeRectCallout1" presStyleLbl="node1" presStyleIdx="9" presStyleCnt="10">
        <dgm:presLayoutVars>
          <dgm:bulletEnabled val="1"/>
        </dgm:presLayoutVars>
      </dgm:prSet>
      <dgm:spPr/>
    </dgm:pt>
  </dgm:ptLst>
  <dgm:cxnLst>
    <dgm:cxn modelId="{5456326A-040B-467E-BE6E-8E4C4F86B8A1}" type="presOf" srcId="{EBC7DF55-7379-4712-A391-A7B3FFFC897D}" destId="{004D0AE9-D6A9-44D5-8CA0-DD43BC0F8726}" srcOrd="0" destOrd="0" presId="urn:microsoft.com/office/officeart/2008/layout/BendingPictureCaptionList"/>
    <dgm:cxn modelId="{0F33597B-07AC-4C4D-9B76-44F3FA0E9412}" srcId="{0473F214-F2B4-44BE-BA2A-249A70CA1C85}" destId="{2B34FAAB-3ADB-4C6F-AC1D-BE309B9A249E}" srcOrd="6" destOrd="0" parTransId="{2B8D4301-2D66-4EC0-AC25-A905E3B40B36}" sibTransId="{5453D595-D428-4F26-A719-3FD1A14DB1E2}"/>
    <dgm:cxn modelId="{ED13B8E7-92EE-4FB9-90CB-D8192E16B7D6}" srcId="{0473F214-F2B4-44BE-BA2A-249A70CA1C85}" destId="{EBC7DF55-7379-4712-A391-A7B3FFFC897D}" srcOrd="0" destOrd="0" parTransId="{4CFC5C63-B7C3-48A6-B5B6-CE2792280085}" sibTransId="{A00011D6-DE13-4A96-B1CA-0E8478DA9AB4}"/>
    <dgm:cxn modelId="{91727810-8573-4205-B8FC-FD1C01A8C93B}" type="presOf" srcId="{0473F214-F2B4-44BE-BA2A-249A70CA1C85}" destId="{F2D4D0BC-D765-45A9-A347-3DD0A0282972}" srcOrd="0" destOrd="0" presId="urn:microsoft.com/office/officeart/2008/layout/BendingPictureCaptionList"/>
    <dgm:cxn modelId="{816132F3-1BC0-45C5-8269-1359569249B9}" type="presOf" srcId="{4B036614-25DF-4954-AD8C-1B6708A5F4E8}" destId="{D14228CB-C661-4066-A882-CCB4A6E9E8AD}" srcOrd="0" destOrd="0" presId="urn:microsoft.com/office/officeart/2008/layout/BendingPictureCaptionList"/>
    <dgm:cxn modelId="{358D2EE2-ABF7-4AF9-A571-6092933E2AB6}" srcId="{0473F214-F2B4-44BE-BA2A-249A70CA1C85}" destId="{B34E22CC-9357-4CA5-997B-B814916C735E}" srcOrd="4" destOrd="0" parTransId="{D98007B2-602E-499C-9F83-8ECD7C062668}" sibTransId="{1993A9BA-164B-42E2-9E6E-EE26E7ECBC32}"/>
    <dgm:cxn modelId="{23C27B4B-B058-4FAE-888A-289AAC5AB6A1}" srcId="{0473F214-F2B4-44BE-BA2A-249A70CA1C85}" destId="{4B036614-25DF-4954-AD8C-1B6708A5F4E8}" srcOrd="1" destOrd="0" parTransId="{71D4C128-C5A0-41B9-B76F-A19BDF3E889B}" sibTransId="{B2288241-A68D-47C7-B8FF-FD1F5D3B61FE}"/>
    <dgm:cxn modelId="{8408B40E-BD72-4C34-949A-2B1DEC342DF1}" type="presOf" srcId="{3B21F56F-F94F-4BF7-A345-4BD1A930EEBB}" destId="{3C3DE57E-E863-4ABE-9814-B4FBF68BAC7D}" srcOrd="0" destOrd="0" presId="urn:microsoft.com/office/officeart/2008/layout/BendingPictureCaptionList"/>
    <dgm:cxn modelId="{39553A0C-0D46-4DD1-A73A-6BA97F1E9D7C}" srcId="{0473F214-F2B4-44BE-BA2A-249A70CA1C85}" destId="{74ABC482-7752-4D18-8710-3BB15C61BBAF}" srcOrd="9" destOrd="0" parTransId="{2C377C84-8307-44C2-8FA9-B02E1989FDD7}" sibTransId="{752387C4-7C60-4AAC-8841-199D092A6063}"/>
    <dgm:cxn modelId="{A9D730A3-724A-4168-9B86-57A061AEB404}" type="presOf" srcId="{74ABC482-7752-4D18-8710-3BB15C61BBAF}" destId="{AE536399-18BC-499E-9CBF-D206C1FA014F}" srcOrd="0" destOrd="0" presId="urn:microsoft.com/office/officeart/2008/layout/BendingPictureCaptionList"/>
    <dgm:cxn modelId="{33FE564B-CC80-4EDA-9F8E-92EDB53B0248}" srcId="{0473F214-F2B4-44BE-BA2A-249A70CA1C85}" destId="{51FDE75F-003A-4E20-8660-D911E2FD7D41}" srcOrd="3" destOrd="0" parTransId="{9CB0225F-C2E0-4EB5-B2CA-E05C34E30132}" sibTransId="{CC0A8DE0-BBF4-4634-BD66-7A8897997E2A}"/>
    <dgm:cxn modelId="{F100E662-1A6E-4AF0-93BC-0FC704C3864F}" srcId="{0473F214-F2B4-44BE-BA2A-249A70CA1C85}" destId="{0F9F6B8B-265D-4D83-BADA-018412FFA7FC}" srcOrd="7" destOrd="0" parTransId="{0BAC5818-2C9E-4674-82A6-BD516B5192D8}" sibTransId="{40697C10-296E-437C-9CA0-AB0B9334DEAE}"/>
    <dgm:cxn modelId="{5DE7614D-064B-4F61-AACC-41A5C0A97B0E}" type="presOf" srcId="{2B34FAAB-3ADB-4C6F-AC1D-BE309B9A249E}" destId="{F62F5554-7CF4-4A1C-A33D-3CE2AB287580}" srcOrd="0" destOrd="0" presId="urn:microsoft.com/office/officeart/2008/layout/BendingPictureCaptionList"/>
    <dgm:cxn modelId="{740B0DB3-B0F4-44F1-AEB0-F03482E6705A}" type="presOf" srcId="{D082159F-66FC-4401-BFF0-7B4B5314D60E}" destId="{E96722B3-FD6D-47D1-9D33-4B18A8D4DCFA}" srcOrd="0" destOrd="0" presId="urn:microsoft.com/office/officeart/2008/layout/BendingPictureCaptionList"/>
    <dgm:cxn modelId="{3979B444-7441-4805-8AFB-9F8C23FBE906}" srcId="{0473F214-F2B4-44BE-BA2A-249A70CA1C85}" destId="{16763B6F-6D70-43A3-BED6-B939673D5E5B}" srcOrd="2" destOrd="0" parTransId="{D861C783-5706-438A-91AD-947D947D8F46}" sibTransId="{788894E9-5335-4953-A948-4A3D6C64F4AA}"/>
    <dgm:cxn modelId="{CCEFDA48-CF65-4E99-9C73-F1D39C8CC931}" type="presOf" srcId="{B34E22CC-9357-4CA5-997B-B814916C735E}" destId="{D23FFFF3-F60C-4940-9BC6-A1BFEF1B285A}" srcOrd="0" destOrd="0" presId="urn:microsoft.com/office/officeart/2008/layout/BendingPictureCaptionList"/>
    <dgm:cxn modelId="{8E524E08-70A8-49C0-B072-EB1521CE4404}" srcId="{0473F214-F2B4-44BE-BA2A-249A70CA1C85}" destId="{D082159F-66FC-4401-BFF0-7B4B5314D60E}" srcOrd="8" destOrd="0" parTransId="{C8AA1A77-7AAF-4F21-BC5E-4E927B00E340}" sibTransId="{EE99B492-3898-4F03-9DE4-BE79BA17B733}"/>
    <dgm:cxn modelId="{90D5DE39-6CDF-470A-A66D-AE50C898D67C}" type="presOf" srcId="{51FDE75F-003A-4E20-8660-D911E2FD7D41}" destId="{4BFB8E77-310E-4597-B2C4-C722654595DF}" srcOrd="0" destOrd="0" presId="urn:microsoft.com/office/officeart/2008/layout/BendingPictureCaptionList"/>
    <dgm:cxn modelId="{94CA2A01-5740-4133-9280-E8EE2C1923D6}" type="presOf" srcId="{16763B6F-6D70-43A3-BED6-B939673D5E5B}" destId="{852B67E7-E128-47DD-9B55-E78D6B9D558C}" srcOrd="0" destOrd="0" presId="urn:microsoft.com/office/officeart/2008/layout/BendingPictureCaptionList"/>
    <dgm:cxn modelId="{C5C73A1F-F6E5-44E0-A0C7-78D4768DFD94}" srcId="{0473F214-F2B4-44BE-BA2A-249A70CA1C85}" destId="{3B21F56F-F94F-4BF7-A345-4BD1A930EEBB}" srcOrd="5" destOrd="0" parTransId="{1FFD0713-47AB-4656-9745-68E4B445BC54}" sibTransId="{5B30A84D-8393-4C75-A471-9FCA98768228}"/>
    <dgm:cxn modelId="{DDE3D305-4C90-4412-BDC1-B166597C9ADA}" type="presOf" srcId="{0F9F6B8B-265D-4D83-BADA-018412FFA7FC}" destId="{50B90309-7844-4576-95DA-92241C477B48}" srcOrd="0" destOrd="0" presId="urn:microsoft.com/office/officeart/2008/layout/BendingPictureCaptionList"/>
    <dgm:cxn modelId="{0376CCA8-1D97-41FA-8695-185B458BA037}" type="presParOf" srcId="{F2D4D0BC-D765-45A9-A347-3DD0A0282972}" destId="{DF7E131A-906B-4CFF-9468-9B0E1F509E47}" srcOrd="0" destOrd="0" presId="urn:microsoft.com/office/officeart/2008/layout/BendingPictureCaptionList"/>
    <dgm:cxn modelId="{3572BCF0-D160-413B-A33E-DC4D56C594B9}" type="presParOf" srcId="{DF7E131A-906B-4CFF-9468-9B0E1F509E47}" destId="{9DCB6858-C73D-4A67-9011-3AA43CA5915D}" srcOrd="0" destOrd="0" presId="urn:microsoft.com/office/officeart/2008/layout/BendingPictureCaptionList"/>
    <dgm:cxn modelId="{7D962488-DD1A-4A84-B242-936891C1DAED}" type="presParOf" srcId="{DF7E131A-906B-4CFF-9468-9B0E1F509E47}" destId="{004D0AE9-D6A9-44D5-8CA0-DD43BC0F8726}" srcOrd="1" destOrd="0" presId="urn:microsoft.com/office/officeart/2008/layout/BendingPictureCaptionList"/>
    <dgm:cxn modelId="{D2836317-A55A-463A-A69D-A0AFE7A50B24}" type="presParOf" srcId="{F2D4D0BC-D765-45A9-A347-3DD0A0282972}" destId="{5825EEDB-AD66-4732-8072-05056C4A97CA}" srcOrd="1" destOrd="0" presId="urn:microsoft.com/office/officeart/2008/layout/BendingPictureCaptionList"/>
    <dgm:cxn modelId="{2F0E62DE-2319-42CD-8C83-C0CFEAC28E46}" type="presParOf" srcId="{F2D4D0BC-D765-45A9-A347-3DD0A0282972}" destId="{B97AA850-B675-41B4-B7AF-8EE539D7D699}" srcOrd="2" destOrd="0" presId="urn:microsoft.com/office/officeart/2008/layout/BendingPictureCaptionList"/>
    <dgm:cxn modelId="{D8AB7638-CCF3-4214-A362-F4C66579F5E6}" type="presParOf" srcId="{B97AA850-B675-41B4-B7AF-8EE539D7D699}" destId="{AB812404-46F2-482D-B4CC-1EC9489E90D1}" srcOrd="0" destOrd="0" presId="urn:microsoft.com/office/officeart/2008/layout/BendingPictureCaptionList"/>
    <dgm:cxn modelId="{B1A1198E-5906-4741-AE85-31BD2403F8E9}" type="presParOf" srcId="{B97AA850-B675-41B4-B7AF-8EE539D7D699}" destId="{D14228CB-C661-4066-A882-CCB4A6E9E8AD}" srcOrd="1" destOrd="0" presId="urn:microsoft.com/office/officeart/2008/layout/BendingPictureCaptionList"/>
    <dgm:cxn modelId="{2211F3D5-8246-4294-97E7-50766A04B751}" type="presParOf" srcId="{F2D4D0BC-D765-45A9-A347-3DD0A0282972}" destId="{6FC1BD66-4DA7-4BDA-B3BD-F2D78B52A0C6}" srcOrd="3" destOrd="0" presId="urn:microsoft.com/office/officeart/2008/layout/BendingPictureCaptionList"/>
    <dgm:cxn modelId="{CF048CD3-2106-411F-B0E2-50D9DEE94F6A}" type="presParOf" srcId="{F2D4D0BC-D765-45A9-A347-3DD0A0282972}" destId="{60FBF1BF-485E-4ECE-A497-F87BA9BBB61E}" srcOrd="4" destOrd="0" presId="urn:microsoft.com/office/officeart/2008/layout/BendingPictureCaptionList"/>
    <dgm:cxn modelId="{22E20918-60B7-48A8-BAB5-948226BBC166}" type="presParOf" srcId="{60FBF1BF-485E-4ECE-A497-F87BA9BBB61E}" destId="{51056766-509C-4CA5-8AE1-09DC9D95FB53}" srcOrd="0" destOrd="0" presId="urn:microsoft.com/office/officeart/2008/layout/BendingPictureCaptionList"/>
    <dgm:cxn modelId="{DDFFF0EE-9B89-4600-A50D-0F6EDBD930EB}" type="presParOf" srcId="{60FBF1BF-485E-4ECE-A497-F87BA9BBB61E}" destId="{852B67E7-E128-47DD-9B55-E78D6B9D558C}" srcOrd="1" destOrd="0" presId="urn:microsoft.com/office/officeart/2008/layout/BendingPictureCaptionList"/>
    <dgm:cxn modelId="{7834CB8E-6E6D-4E4B-ABF6-3F2E38814099}" type="presParOf" srcId="{F2D4D0BC-D765-45A9-A347-3DD0A0282972}" destId="{64A468BF-54FD-4401-BD7F-5CD453284171}" srcOrd="5" destOrd="0" presId="urn:microsoft.com/office/officeart/2008/layout/BendingPictureCaptionList"/>
    <dgm:cxn modelId="{9455918F-3929-44C4-9833-701DDF7BE861}" type="presParOf" srcId="{F2D4D0BC-D765-45A9-A347-3DD0A0282972}" destId="{A1B48724-5629-4894-95D0-249BFACCD3F6}" srcOrd="6" destOrd="0" presId="urn:microsoft.com/office/officeart/2008/layout/BendingPictureCaptionList"/>
    <dgm:cxn modelId="{310B4F69-AA8E-4D8F-BB83-CE59948760FD}" type="presParOf" srcId="{A1B48724-5629-4894-95D0-249BFACCD3F6}" destId="{F960A267-027D-4611-AD19-106BBFF7643D}" srcOrd="0" destOrd="0" presId="urn:microsoft.com/office/officeart/2008/layout/BendingPictureCaptionList"/>
    <dgm:cxn modelId="{74518791-42F2-463A-82E8-D824BD8E1E7E}" type="presParOf" srcId="{A1B48724-5629-4894-95D0-249BFACCD3F6}" destId="{4BFB8E77-310E-4597-B2C4-C722654595DF}" srcOrd="1" destOrd="0" presId="urn:microsoft.com/office/officeart/2008/layout/BendingPictureCaptionList"/>
    <dgm:cxn modelId="{8F2B4B5D-ED73-4E12-9114-B2E9215DD060}" type="presParOf" srcId="{F2D4D0BC-D765-45A9-A347-3DD0A0282972}" destId="{15EFB4C5-2403-44CB-9CC8-DE992446CC96}" srcOrd="7" destOrd="0" presId="urn:microsoft.com/office/officeart/2008/layout/BendingPictureCaptionList"/>
    <dgm:cxn modelId="{3ECBEF76-4D20-4B94-8BD4-AFB69142C574}" type="presParOf" srcId="{F2D4D0BC-D765-45A9-A347-3DD0A0282972}" destId="{D3279143-D53A-48E8-9ADD-237EB2F74372}" srcOrd="8" destOrd="0" presId="urn:microsoft.com/office/officeart/2008/layout/BendingPictureCaptionList"/>
    <dgm:cxn modelId="{356D9692-1389-4823-9DC7-45A497AF6E31}" type="presParOf" srcId="{D3279143-D53A-48E8-9ADD-237EB2F74372}" destId="{108E4ABF-BD6F-43C7-AC7F-B324E0473BC6}" srcOrd="0" destOrd="0" presId="urn:microsoft.com/office/officeart/2008/layout/BendingPictureCaptionList"/>
    <dgm:cxn modelId="{9D544920-A648-4FC2-84D6-DDA1F2048C63}" type="presParOf" srcId="{D3279143-D53A-48E8-9ADD-237EB2F74372}" destId="{D23FFFF3-F60C-4940-9BC6-A1BFEF1B285A}" srcOrd="1" destOrd="0" presId="urn:microsoft.com/office/officeart/2008/layout/BendingPictureCaptionList"/>
    <dgm:cxn modelId="{A364F47A-A79D-47A3-AFE2-36F1CD8040D3}" type="presParOf" srcId="{F2D4D0BC-D765-45A9-A347-3DD0A0282972}" destId="{D4AF3700-10ED-4BE5-B659-BDE080A4F8F2}" srcOrd="9" destOrd="0" presId="urn:microsoft.com/office/officeart/2008/layout/BendingPictureCaptionList"/>
    <dgm:cxn modelId="{900FA98E-0047-4E52-894C-3F8F72C96C5A}" type="presParOf" srcId="{F2D4D0BC-D765-45A9-A347-3DD0A0282972}" destId="{05D20A27-DDAA-4ABF-9610-1EF25260AE47}" srcOrd="10" destOrd="0" presId="urn:microsoft.com/office/officeart/2008/layout/BendingPictureCaptionList"/>
    <dgm:cxn modelId="{0D4B093A-F93D-4B7A-911F-7C52E2830BE3}" type="presParOf" srcId="{05D20A27-DDAA-4ABF-9610-1EF25260AE47}" destId="{8B5470A9-FEBB-4A4B-941B-1F13793CBA44}" srcOrd="0" destOrd="0" presId="urn:microsoft.com/office/officeart/2008/layout/BendingPictureCaptionList"/>
    <dgm:cxn modelId="{AF39F11B-C1D7-4B75-A1D8-14B00CD559EB}" type="presParOf" srcId="{05D20A27-DDAA-4ABF-9610-1EF25260AE47}" destId="{3C3DE57E-E863-4ABE-9814-B4FBF68BAC7D}" srcOrd="1" destOrd="0" presId="urn:microsoft.com/office/officeart/2008/layout/BendingPictureCaptionList"/>
    <dgm:cxn modelId="{C99CBE07-D3E4-4AA1-8116-0064CE6595DE}" type="presParOf" srcId="{F2D4D0BC-D765-45A9-A347-3DD0A0282972}" destId="{8891C26C-C75C-4FB2-BA0B-AE7E5DA64A18}" srcOrd="11" destOrd="0" presId="urn:microsoft.com/office/officeart/2008/layout/BendingPictureCaptionList"/>
    <dgm:cxn modelId="{139DDACD-69C2-4A7A-BA9D-9629E47B5B72}" type="presParOf" srcId="{F2D4D0BC-D765-45A9-A347-3DD0A0282972}" destId="{9A274A12-4834-4728-8C57-7A0E5E4AB160}" srcOrd="12" destOrd="0" presId="urn:microsoft.com/office/officeart/2008/layout/BendingPictureCaptionList"/>
    <dgm:cxn modelId="{8CDAF3D3-10F0-4ADE-B8B2-E71E6D3705FB}" type="presParOf" srcId="{9A274A12-4834-4728-8C57-7A0E5E4AB160}" destId="{2DC53F4D-1C68-4E10-9E3D-AB151B13B13E}" srcOrd="0" destOrd="0" presId="urn:microsoft.com/office/officeart/2008/layout/BendingPictureCaptionList"/>
    <dgm:cxn modelId="{410A5AC2-9B16-4D16-B57D-B090A1B13766}" type="presParOf" srcId="{9A274A12-4834-4728-8C57-7A0E5E4AB160}" destId="{F62F5554-7CF4-4A1C-A33D-3CE2AB287580}" srcOrd="1" destOrd="0" presId="urn:microsoft.com/office/officeart/2008/layout/BendingPictureCaptionList"/>
    <dgm:cxn modelId="{02073DC0-BE33-4BAB-B85E-2DA54665600F}" type="presParOf" srcId="{F2D4D0BC-D765-45A9-A347-3DD0A0282972}" destId="{D1BBCEF8-6BE3-42BB-B60E-19F4D03ED494}" srcOrd="13" destOrd="0" presId="urn:microsoft.com/office/officeart/2008/layout/BendingPictureCaptionList"/>
    <dgm:cxn modelId="{FB0B62AD-86D2-4F95-980B-9B19BF5FBB98}" type="presParOf" srcId="{F2D4D0BC-D765-45A9-A347-3DD0A0282972}" destId="{4F1CDA08-A67C-4288-B864-C6FF4839F9C9}" srcOrd="14" destOrd="0" presId="urn:microsoft.com/office/officeart/2008/layout/BendingPictureCaptionList"/>
    <dgm:cxn modelId="{0C64EA9C-19AA-4BB4-9ABB-019DA73CB728}" type="presParOf" srcId="{4F1CDA08-A67C-4288-B864-C6FF4839F9C9}" destId="{4C5AD13F-2509-4E97-98C0-3DBC2DBBF354}" srcOrd="0" destOrd="0" presId="urn:microsoft.com/office/officeart/2008/layout/BendingPictureCaptionList"/>
    <dgm:cxn modelId="{EF687D9B-F289-4E3A-8E16-2D31DD131B3E}" type="presParOf" srcId="{4F1CDA08-A67C-4288-B864-C6FF4839F9C9}" destId="{50B90309-7844-4576-95DA-92241C477B48}" srcOrd="1" destOrd="0" presId="urn:microsoft.com/office/officeart/2008/layout/BendingPictureCaptionList"/>
    <dgm:cxn modelId="{2CFE5DCE-1255-4681-90DF-88C3EF1C78AA}" type="presParOf" srcId="{F2D4D0BC-D765-45A9-A347-3DD0A0282972}" destId="{DB8D0F5C-7651-475E-8B27-AD2A4D5B2177}" srcOrd="15" destOrd="0" presId="urn:microsoft.com/office/officeart/2008/layout/BendingPictureCaptionList"/>
    <dgm:cxn modelId="{F1EB1E66-2A55-4246-9FF5-81AD6577AEA1}" type="presParOf" srcId="{F2D4D0BC-D765-45A9-A347-3DD0A0282972}" destId="{79AD30E0-7A4F-4973-A7EC-B023AECD2FC2}" srcOrd="16" destOrd="0" presId="urn:microsoft.com/office/officeart/2008/layout/BendingPictureCaptionList"/>
    <dgm:cxn modelId="{35472432-8CD5-4A19-B2BE-8CFE85EF2EE1}" type="presParOf" srcId="{79AD30E0-7A4F-4973-A7EC-B023AECD2FC2}" destId="{F7353198-5BB7-4ACC-B99F-664C32B1A10B}" srcOrd="0" destOrd="0" presId="urn:microsoft.com/office/officeart/2008/layout/BendingPictureCaptionList"/>
    <dgm:cxn modelId="{CFDE1743-7044-4926-8238-AF202CB332CE}" type="presParOf" srcId="{79AD30E0-7A4F-4973-A7EC-B023AECD2FC2}" destId="{E96722B3-FD6D-47D1-9D33-4B18A8D4DCFA}" srcOrd="1" destOrd="0" presId="urn:microsoft.com/office/officeart/2008/layout/BendingPictureCaptionList"/>
    <dgm:cxn modelId="{E9759DC1-F96E-46C8-A53C-D33402CC726A}" type="presParOf" srcId="{F2D4D0BC-D765-45A9-A347-3DD0A0282972}" destId="{8BE76A28-F391-4156-81CF-DF0CFD525640}" srcOrd="17" destOrd="0" presId="urn:microsoft.com/office/officeart/2008/layout/BendingPictureCaptionList"/>
    <dgm:cxn modelId="{F27335EB-9322-4CDF-B827-9CF5C6FA8DBF}" type="presParOf" srcId="{F2D4D0BC-D765-45A9-A347-3DD0A0282972}" destId="{513BAF32-72DF-4494-9EE2-E74322716F20}" srcOrd="18" destOrd="0" presId="urn:microsoft.com/office/officeart/2008/layout/BendingPictureCaptionList"/>
    <dgm:cxn modelId="{5BDD2406-68FE-4B82-A5F2-431EC8535A05}" type="presParOf" srcId="{513BAF32-72DF-4494-9EE2-E74322716F20}" destId="{F8B5120F-DF34-48E7-8638-FA166524F110}" srcOrd="0" destOrd="0" presId="urn:microsoft.com/office/officeart/2008/layout/BendingPictureCaptionList"/>
    <dgm:cxn modelId="{1175E632-FAD7-420A-8C2A-3ACCE71B2270}" type="presParOf" srcId="{513BAF32-72DF-4494-9EE2-E74322716F20}" destId="{AE536399-18BC-499E-9CBF-D206C1FA014F}"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B6858-C73D-4A67-9011-3AA43CA5915D}">
      <dsp:nvSpPr>
        <dsp:cNvPr id="0" name=""/>
        <dsp:cNvSpPr/>
      </dsp:nvSpPr>
      <dsp:spPr>
        <a:xfrm>
          <a:off x="60026" y="576522"/>
          <a:ext cx="1610940" cy="1677342"/>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04D0AE9-D6A9-44D5-8CA0-DD43BC0F8726}">
      <dsp:nvSpPr>
        <dsp:cNvPr id="0" name=""/>
        <dsp:cNvSpPr/>
      </dsp:nvSpPr>
      <dsp:spPr>
        <a:xfrm>
          <a:off x="5858" y="2086130"/>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Geography</a:t>
          </a:r>
        </a:p>
      </dsp:txBody>
      <dsp:txXfrm>
        <a:off x="5858" y="2086130"/>
        <a:ext cx="1866043" cy="587069"/>
      </dsp:txXfrm>
    </dsp:sp>
    <dsp:sp modelId="{AB812404-46F2-482D-B4CC-1EC9489E90D1}">
      <dsp:nvSpPr>
        <dsp:cNvPr id="0" name=""/>
        <dsp:cNvSpPr/>
      </dsp:nvSpPr>
      <dsp:spPr>
        <a:xfrm>
          <a:off x="2081569" y="576522"/>
          <a:ext cx="2096677" cy="1677342"/>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14228CB-C661-4066-A882-CCB4A6E9E8AD}">
      <dsp:nvSpPr>
        <dsp:cNvPr id="0" name=""/>
        <dsp:cNvSpPr/>
      </dsp:nvSpPr>
      <dsp:spPr>
        <a:xfrm>
          <a:off x="2270270" y="2086130"/>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Agriculture</a:t>
          </a:r>
        </a:p>
      </dsp:txBody>
      <dsp:txXfrm>
        <a:off x="2270270" y="2086130"/>
        <a:ext cx="1866043" cy="587069"/>
      </dsp:txXfrm>
    </dsp:sp>
    <dsp:sp modelId="{51056766-509C-4CA5-8AE1-09DC9D95FB53}">
      <dsp:nvSpPr>
        <dsp:cNvPr id="0" name=""/>
        <dsp:cNvSpPr/>
      </dsp:nvSpPr>
      <dsp:spPr>
        <a:xfrm>
          <a:off x="4387915" y="576522"/>
          <a:ext cx="2096677" cy="1677342"/>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52B67E7-E128-47DD-9B55-E78D6B9D558C}">
      <dsp:nvSpPr>
        <dsp:cNvPr id="0" name=""/>
        <dsp:cNvSpPr/>
      </dsp:nvSpPr>
      <dsp:spPr>
        <a:xfrm>
          <a:off x="4576616" y="2086130"/>
          <a:ext cx="1866043" cy="587069"/>
        </a:xfrm>
        <a:prstGeom prst="wedgeRectCallout">
          <a:avLst>
            <a:gd name="adj1" fmla="val 20250"/>
            <a:gd name="adj2" fmla="val -60700"/>
          </a:avLst>
        </a:prstGeom>
        <a:solidFill>
          <a:srgbClr val="7030A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Environment</a:t>
          </a:r>
        </a:p>
      </dsp:txBody>
      <dsp:txXfrm>
        <a:off x="4576616" y="2086130"/>
        <a:ext cx="1866043" cy="587069"/>
      </dsp:txXfrm>
    </dsp:sp>
    <dsp:sp modelId="{F960A267-027D-4611-AD19-106BBFF7643D}">
      <dsp:nvSpPr>
        <dsp:cNvPr id="0" name=""/>
        <dsp:cNvSpPr/>
      </dsp:nvSpPr>
      <dsp:spPr>
        <a:xfrm>
          <a:off x="6762235" y="576522"/>
          <a:ext cx="1583327" cy="1677342"/>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BFB8E77-310E-4597-B2C4-C722654595DF}">
      <dsp:nvSpPr>
        <dsp:cNvPr id="0" name=""/>
        <dsp:cNvSpPr/>
      </dsp:nvSpPr>
      <dsp:spPr>
        <a:xfrm>
          <a:off x="6694260" y="2086130"/>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Economy</a:t>
          </a:r>
        </a:p>
      </dsp:txBody>
      <dsp:txXfrm>
        <a:off x="6694260" y="2086130"/>
        <a:ext cx="1866043" cy="587069"/>
      </dsp:txXfrm>
    </dsp:sp>
    <dsp:sp modelId="{108E4ABF-BD6F-43C7-AC7F-B324E0473BC6}">
      <dsp:nvSpPr>
        <dsp:cNvPr id="0" name=""/>
        <dsp:cNvSpPr/>
      </dsp:nvSpPr>
      <dsp:spPr>
        <a:xfrm>
          <a:off x="8839151" y="576522"/>
          <a:ext cx="1580916" cy="1677342"/>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23FFFF3-F60C-4940-9BC6-A1BFEF1B285A}">
      <dsp:nvSpPr>
        <dsp:cNvPr id="0" name=""/>
        <dsp:cNvSpPr/>
      </dsp:nvSpPr>
      <dsp:spPr>
        <a:xfrm>
          <a:off x="8769972" y="2086130"/>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Polity</a:t>
          </a:r>
        </a:p>
      </dsp:txBody>
      <dsp:txXfrm>
        <a:off x="8769972" y="2086130"/>
        <a:ext cx="1866043" cy="587069"/>
      </dsp:txXfrm>
    </dsp:sp>
    <dsp:sp modelId="{8B5470A9-FEBB-4A4B-941B-1F13793CBA44}">
      <dsp:nvSpPr>
        <dsp:cNvPr id="0" name=""/>
        <dsp:cNvSpPr/>
      </dsp:nvSpPr>
      <dsp:spPr>
        <a:xfrm>
          <a:off x="211815" y="2882868"/>
          <a:ext cx="1509817" cy="1677342"/>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C3DE57E-E863-4ABE-9814-B4FBF68BAC7D}">
      <dsp:nvSpPr>
        <dsp:cNvPr id="0" name=""/>
        <dsp:cNvSpPr/>
      </dsp:nvSpPr>
      <dsp:spPr>
        <a:xfrm>
          <a:off x="107086"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History</a:t>
          </a:r>
        </a:p>
      </dsp:txBody>
      <dsp:txXfrm>
        <a:off x="107086" y="4392476"/>
        <a:ext cx="1866043" cy="587069"/>
      </dsp:txXfrm>
    </dsp:sp>
    <dsp:sp modelId="{2DC53F4D-1C68-4E10-9E3D-AB151B13B13E}">
      <dsp:nvSpPr>
        <dsp:cNvPr id="0" name=""/>
        <dsp:cNvSpPr/>
      </dsp:nvSpPr>
      <dsp:spPr>
        <a:xfrm>
          <a:off x="2255520" y="2882868"/>
          <a:ext cx="1573829" cy="1677342"/>
        </a:xfrm>
        <a:prstGeom prst="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62F5554-7CF4-4A1C-A33D-3CE2AB287580}">
      <dsp:nvSpPr>
        <dsp:cNvPr id="0" name=""/>
        <dsp:cNvSpPr/>
      </dsp:nvSpPr>
      <dsp:spPr>
        <a:xfrm>
          <a:off x="2182797"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Culture</a:t>
          </a:r>
        </a:p>
      </dsp:txBody>
      <dsp:txXfrm>
        <a:off x="2182797" y="4392476"/>
        <a:ext cx="1866043" cy="587069"/>
      </dsp:txXfrm>
    </dsp:sp>
    <dsp:sp modelId="{4C5AD13F-2509-4E97-98C0-3DBC2DBBF354}">
      <dsp:nvSpPr>
        <dsp:cNvPr id="0" name=""/>
        <dsp:cNvSpPr/>
      </dsp:nvSpPr>
      <dsp:spPr>
        <a:xfrm>
          <a:off x="4258508" y="2882868"/>
          <a:ext cx="1775634" cy="1677342"/>
        </a:xfrm>
        <a:prstGeom prst="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50B90309-7844-4576-95DA-92241C477B48}">
      <dsp:nvSpPr>
        <dsp:cNvPr id="0" name=""/>
        <dsp:cNvSpPr/>
      </dsp:nvSpPr>
      <dsp:spPr>
        <a:xfrm>
          <a:off x="4286687" y="4392476"/>
          <a:ext cx="1866043" cy="587069"/>
        </a:xfrm>
        <a:prstGeom prst="wedgeRectCallout">
          <a:avLst>
            <a:gd name="adj1" fmla="val 20250"/>
            <a:gd name="adj2" fmla="val -60700"/>
          </a:avLst>
        </a:prstGeom>
        <a:solidFill>
          <a:schemeClr val="tx1">
            <a:lumMod val="6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Science Tech</a:t>
          </a:r>
        </a:p>
      </dsp:txBody>
      <dsp:txXfrm>
        <a:off x="4286687" y="4392476"/>
        <a:ext cx="1866043" cy="587069"/>
      </dsp:txXfrm>
    </dsp:sp>
    <dsp:sp modelId="{F7353198-5BB7-4ACC-B99F-664C32B1A10B}">
      <dsp:nvSpPr>
        <dsp:cNvPr id="0" name=""/>
        <dsp:cNvSpPr/>
      </dsp:nvSpPr>
      <dsp:spPr>
        <a:xfrm>
          <a:off x="6471048" y="2882868"/>
          <a:ext cx="1501976" cy="1677342"/>
        </a:xfrm>
        <a:prstGeom prst="rect">
          <a:avLst/>
        </a:prstGeom>
        <a:blipFill rotWithShape="1">
          <a:blip xmlns:r="http://schemas.openxmlformats.org/officeDocument/2006/relationships" r:embed="rId9"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E96722B3-FD6D-47D1-9D33-4B18A8D4DCFA}">
      <dsp:nvSpPr>
        <dsp:cNvPr id="0" name=""/>
        <dsp:cNvSpPr/>
      </dsp:nvSpPr>
      <dsp:spPr>
        <a:xfrm>
          <a:off x="6362398"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Current</a:t>
          </a:r>
        </a:p>
      </dsp:txBody>
      <dsp:txXfrm>
        <a:off x="6362398" y="4392476"/>
        <a:ext cx="1866043" cy="587069"/>
      </dsp:txXfrm>
    </dsp:sp>
    <dsp:sp modelId="{F8B5120F-DF34-48E7-8638-FA166524F110}">
      <dsp:nvSpPr>
        <dsp:cNvPr id="0" name=""/>
        <dsp:cNvSpPr/>
      </dsp:nvSpPr>
      <dsp:spPr>
        <a:xfrm>
          <a:off x="8438109" y="2882868"/>
          <a:ext cx="2096677" cy="1677342"/>
        </a:xfrm>
        <a:prstGeom prst="rect">
          <a:avLst/>
        </a:prstGeom>
        <a:blipFill rotWithShape="1">
          <a:blip xmlns:r="http://schemas.openxmlformats.org/officeDocument/2006/relationships" r:embed="rId10"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E536399-18BC-499E-9CBF-D206C1FA014F}">
      <dsp:nvSpPr>
        <dsp:cNvPr id="0" name=""/>
        <dsp:cNvSpPr/>
      </dsp:nvSpPr>
      <dsp:spPr>
        <a:xfrm>
          <a:off x="8626810"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IR/Defense</a:t>
          </a:r>
        </a:p>
      </dsp:txBody>
      <dsp:txXfrm>
        <a:off x="8626810" y="4392476"/>
        <a:ext cx="1866043" cy="587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B6858-C73D-4A67-9011-3AA43CA5915D}">
      <dsp:nvSpPr>
        <dsp:cNvPr id="0" name=""/>
        <dsp:cNvSpPr/>
      </dsp:nvSpPr>
      <dsp:spPr>
        <a:xfrm>
          <a:off x="60026" y="576522"/>
          <a:ext cx="1610940" cy="1677342"/>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04D0AE9-D6A9-44D5-8CA0-DD43BC0F8726}">
      <dsp:nvSpPr>
        <dsp:cNvPr id="0" name=""/>
        <dsp:cNvSpPr/>
      </dsp:nvSpPr>
      <dsp:spPr>
        <a:xfrm>
          <a:off x="5858" y="2086130"/>
          <a:ext cx="1866043" cy="587069"/>
        </a:xfrm>
        <a:prstGeom prst="wedgeRectCallout">
          <a:avLst>
            <a:gd name="adj1" fmla="val 20250"/>
            <a:gd name="adj2" fmla="val -60700"/>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Geography</a:t>
          </a:r>
        </a:p>
      </dsp:txBody>
      <dsp:txXfrm>
        <a:off x="5858" y="2086130"/>
        <a:ext cx="1866043" cy="587069"/>
      </dsp:txXfrm>
    </dsp:sp>
    <dsp:sp modelId="{AB812404-46F2-482D-B4CC-1EC9489E90D1}">
      <dsp:nvSpPr>
        <dsp:cNvPr id="0" name=""/>
        <dsp:cNvSpPr/>
      </dsp:nvSpPr>
      <dsp:spPr>
        <a:xfrm>
          <a:off x="2081569" y="576522"/>
          <a:ext cx="2096677" cy="1677342"/>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14228CB-C661-4066-A882-CCB4A6E9E8AD}">
      <dsp:nvSpPr>
        <dsp:cNvPr id="0" name=""/>
        <dsp:cNvSpPr/>
      </dsp:nvSpPr>
      <dsp:spPr>
        <a:xfrm>
          <a:off x="2270270" y="2086130"/>
          <a:ext cx="1866043" cy="587069"/>
        </a:xfrm>
        <a:prstGeom prst="wedgeRectCallout">
          <a:avLst>
            <a:gd name="adj1" fmla="val 20250"/>
            <a:gd name="adj2" fmla="val -60700"/>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Agriculture</a:t>
          </a:r>
        </a:p>
      </dsp:txBody>
      <dsp:txXfrm>
        <a:off x="2270270" y="2086130"/>
        <a:ext cx="1866043" cy="587069"/>
      </dsp:txXfrm>
    </dsp:sp>
    <dsp:sp modelId="{51056766-509C-4CA5-8AE1-09DC9D95FB53}">
      <dsp:nvSpPr>
        <dsp:cNvPr id="0" name=""/>
        <dsp:cNvSpPr/>
      </dsp:nvSpPr>
      <dsp:spPr>
        <a:xfrm>
          <a:off x="4387915" y="576522"/>
          <a:ext cx="2096677" cy="1677342"/>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52B67E7-E128-47DD-9B55-E78D6B9D558C}">
      <dsp:nvSpPr>
        <dsp:cNvPr id="0" name=""/>
        <dsp:cNvSpPr/>
      </dsp:nvSpPr>
      <dsp:spPr>
        <a:xfrm>
          <a:off x="4576616" y="2086130"/>
          <a:ext cx="1866043" cy="587069"/>
        </a:xfrm>
        <a:prstGeom prst="wedgeRectCallout">
          <a:avLst>
            <a:gd name="adj1" fmla="val 20250"/>
            <a:gd name="adj2" fmla="val -60700"/>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Environment</a:t>
          </a:r>
        </a:p>
      </dsp:txBody>
      <dsp:txXfrm>
        <a:off x="4576616" y="2086130"/>
        <a:ext cx="1866043" cy="587069"/>
      </dsp:txXfrm>
    </dsp:sp>
    <dsp:sp modelId="{F960A267-027D-4611-AD19-106BBFF7643D}">
      <dsp:nvSpPr>
        <dsp:cNvPr id="0" name=""/>
        <dsp:cNvSpPr/>
      </dsp:nvSpPr>
      <dsp:spPr>
        <a:xfrm>
          <a:off x="6762235" y="576522"/>
          <a:ext cx="1583327" cy="1677342"/>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BFB8E77-310E-4597-B2C4-C722654595DF}">
      <dsp:nvSpPr>
        <dsp:cNvPr id="0" name=""/>
        <dsp:cNvSpPr/>
      </dsp:nvSpPr>
      <dsp:spPr>
        <a:xfrm>
          <a:off x="6694260" y="2086130"/>
          <a:ext cx="1866043" cy="587069"/>
        </a:xfrm>
        <a:prstGeom prst="wedgeRectCallout">
          <a:avLst>
            <a:gd name="adj1" fmla="val 20250"/>
            <a:gd name="adj2" fmla="val -60700"/>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Economy</a:t>
          </a:r>
        </a:p>
      </dsp:txBody>
      <dsp:txXfrm>
        <a:off x="6694260" y="2086130"/>
        <a:ext cx="1866043" cy="587069"/>
      </dsp:txXfrm>
    </dsp:sp>
    <dsp:sp modelId="{108E4ABF-BD6F-43C7-AC7F-B324E0473BC6}">
      <dsp:nvSpPr>
        <dsp:cNvPr id="0" name=""/>
        <dsp:cNvSpPr/>
      </dsp:nvSpPr>
      <dsp:spPr>
        <a:xfrm>
          <a:off x="8839151" y="576522"/>
          <a:ext cx="1580916" cy="1677342"/>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23FFFF3-F60C-4940-9BC6-A1BFEF1B285A}">
      <dsp:nvSpPr>
        <dsp:cNvPr id="0" name=""/>
        <dsp:cNvSpPr/>
      </dsp:nvSpPr>
      <dsp:spPr>
        <a:xfrm>
          <a:off x="8769972" y="2086130"/>
          <a:ext cx="1866043" cy="587069"/>
        </a:xfrm>
        <a:prstGeom prst="wedgeRectCallout">
          <a:avLst>
            <a:gd name="adj1" fmla="val 20250"/>
            <a:gd name="adj2" fmla="val -60700"/>
          </a:avLst>
        </a:prstGeom>
        <a:solidFill>
          <a:srgbClr val="7030A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Polity</a:t>
          </a:r>
        </a:p>
      </dsp:txBody>
      <dsp:txXfrm>
        <a:off x="8769972" y="2086130"/>
        <a:ext cx="1866043" cy="587069"/>
      </dsp:txXfrm>
    </dsp:sp>
    <dsp:sp modelId="{8B5470A9-FEBB-4A4B-941B-1F13793CBA44}">
      <dsp:nvSpPr>
        <dsp:cNvPr id="0" name=""/>
        <dsp:cNvSpPr/>
      </dsp:nvSpPr>
      <dsp:spPr>
        <a:xfrm>
          <a:off x="211815" y="2882868"/>
          <a:ext cx="1509817" cy="1677342"/>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C3DE57E-E863-4ABE-9814-B4FBF68BAC7D}">
      <dsp:nvSpPr>
        <dsp:cNvPr id="0" name=""/>
        <dsp:cNvSpPr/>
      </dsp:nvSpPr>
      <dsp:spPr>
        <a:xfrm>
          <a:off x="107086"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History</a:t>
          </a:r>
        </a:p>
      </dsp:txBody>
      <dsp:txXfrm>
        <a:off x="107086" y="4392476"/>
        <a:ext cx="1866043" cy="587069"/>
      </dsp:txXfrm>
    </dsp:sp>
    <dsp:sp modelId="{2DC53F4D-1C68-4E10-9E3D-AB151B13B13E}">
      <dsp:nvSpPr>
        <dsp:cNvPr id="0" name=""/>
        <dsp:cNvSpPr/>
      </dsp:nvSpPr>
      <dsp:spPr>
        <a:xfrm>
          <a:off x="2255520" y="2882868"/>
          <a:ext cx="1573829" cy="1677342"/>
        </a:xfrm>
        <a:prstGeom prst="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62F5554-7CF4-4A1C-A33D-3CE2AB287580}">
      <dsp:nvSpPr>
        <dsp:cNvPr id="0" name=""/>
        <dsp:cNvSpPr/>
      </dsp:nvSpPr>
      <dsp:spPr>
        <a:xfrm>
          <a:off x="2182797"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Culture</a:t>
          </a:r>
        </a:p>
      </dsp:txBody>
      <dsp:txXfrm>
        <a:off x="2182797" y="4392476"/>
        <a:ext cx="1866043" cy="587069"/>
      </dsp:txXfrm>
    </dsp:sp>
    <dsp:sp modelId="{4C5AD13F-2509-4E97-98C0-3DBC2DBBF354}">
      <dsp:nvSpPr>
        <dsp:cNvPr id="0" name=""/>
        <dsp:cNvSpPr/>
      </dsp:nvSpPr>
      <dsp:spPr>
        <a:xfrm>
          <a:off x="4258508" y="2882868"/>
          <a:ext cx="1775634" cy="1677342"/>
        </a:xfrm>
        <a:prstGeom prst="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50B90309-7844-4576-95DA-92241C477B48}">
      <dsp:nvSpPr>
        <dsp:cNvPr id="0" name=""/>
        <dsp:cNvSpPr/>
      </dsp:nvSpPr>
      <dsp:spPr>
        <a:xfrm>
          <a:off x="4286687" y="4392476"/>
          <a:ext cx="1866043" cy="587069"/>
        </a:xfrm>
        <a:prstGeom prst="wedgeRectCallout">
          <a:avLst>
            <a:gd name="adj1" fmla="val 20250"/>
            <a:gd name="adj2" fmla="val -60700"/>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Science Tech</a:t>
          </a:r>
        </a:p>
      </dsp:txBody>
      <dsp:txXfrm>
        <a:off x="4286687" y="4392476"/>
        <a:ext cx="1866043" cy="587069"/>
      </dsp:txXfrm>
    </dsp:sp>
    <dsp:sp modelId="{F7353198-5BB7-4ACC-B99F-664C32B1A10B}">
      <dsp:nvSpPr>
        <dsp:cNvPr id="0" name=""/>
        <dsp:cNvSpPr/>
      </dsp:nvSpPr>
      <dsp:spPr>
        <a:xfrm>
          <a:off x="6471048" y="2882868"/>
          <a:ext cx="1501976" cy="1677342"/>
        </a:xfrm>
        <a:prstGeom prst="rect">
          <a:avLst/>
        </a:prstGeom>
        <a:blipFill rotWithShape="1">
          <a:blip xmlns:r="http://schemas.openxmlformats.org/officeDocument/2006/relationships" r:embed="rId9"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E96722B3-FD6D-47D1-9D33-4B18A8D4DCFA}">
      <dsp:nvSpPr>
        <dsp:cNvPr id="0" name=""/>
        <dsp:cNvSpPr/>
      </dsp:nvSpPr>
      <dsp:spPr>
        <a:xfrm>
          <a:off x="6362398"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Current</a:t>
          </a:r>
        </a:p>
      </dsp:txBody>
      <dsp:txXfrm>
        <a:off x="6362398" y="4392476"/>
        <a:ext cx="1866043" cy="587069"/>
      </dsp:txXfrm>
    </dsp:sp>
    <dsp:sp modelId="{F8B5120F-DF34-48E7-8638-FA166524F110}">
      <dsp:nvSpPr>
        <dsp:cNvPr id="0" name=""/>
        <dsp:cNvSpPr/>
      </dsp:nvSpPr>
      <dsp:spPr>
        <a:xfrm>
          <a:off x="8438109" y="2882868"/>
          <a:ext cx="2096677" cy="1677342"/>
        </a:xfrm>
        <a:prstGeom prst="rect">
          <a:avLst/>
        </a:prstGeom>
        <a:blipFill rotWithShape="1">
          <a:blip xmlns:r="http://schemas.openxmlformats.org/officeDocument/2006/relationships" r:embed="rId10"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E536399-18BC-499E-9CBF-D206C1FA014F}">
      <dsp:nvSpPr>
        <dsp:cNvPr id="0" name=""/>
        <dsp:cNvSpPr/>
      </dsp:nvSpPr>
      <dsp:spPr>
        <a:xfrm>
          <a:off x="8626810"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IR/Defense</a:t>
          </a:r>
        </a:p>
      </dsp:txBody>
      <dsp:txXfrm>
        <a:off x="8626810" y="4392476"/>
        <a:ext cx="1866043" cy="5870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08180-EA06-4F5B-9B96-019065AD4952}">
      <dsp:nvSpPr>
        <dsp:cNvPr id="0" name=""/>
        <dsp:cNvSpPr/>
      </dsp:nvSpPr>
      <dsp:spPr>
        <a:xfrm>
          <a:off x="3614" y="0"/>
          <a:ext cx="4847034" cy="5262563"/>
        </a:xfrm>
        <a:prstGeom prst="roundRect">
          <a:avLst>
            <a:gd name="adj" fmla="val 10000"/>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latin typeface="Franklin Gothic Medium Cond" panose="020B0606030402020204" pitchFamily="34" charset="0"/>
            </a:rPr>
            <a:t>Current</a:t>
          </a:r>
        </a:p>
      </dsp:txBody>
      <dsp:txXfrm>
        <a:off x="145579" y="141965"/>
        <a:ext cx="4563104" cy="4978633"/>
      </dsp:txXfrm>
    </dsp:sp>
    <dsp:sp modelId="{2FF3F3A8-CB9F-4F23-96C8-E0B124E06752}">
      <dsp:nvSpPr>
        <dsp:cNvPr id="0" name=""/>
        <dsp:cNvSpPr/>
      </dsp:nvSpPr>
      <dsp:spPr>
        <a:xfrm>
          <a:off x="5664950" y="0"/>
          <a:ext cx="4847034" cy="5262563"/>
        </a:xfrm>
        <a:prstGeom prst="roundRect">
          <a:avLst>
            <a:gd name="adj" fmla="val 10000"/>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latin typeface="Franklin Gothic Medium Cond" panose="020B0606030402020204" pitchFamily="34" charset="0"/>
            </a:rPr>
            <a:t>Theory</a:t>
          </a:r>
        </a:p>
      </dsp:txBody>
      <dsp:txXfrm>
        <a:off x="5806915" y="141965"/>
        <a:ext cx="4563104" cy="49786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4575C-5496-4E73-88B1-199AEADF2A7D}">
      <dsp:nvSpPr>
        <dsp:cNvPr id="0" name=""/>
        <dsp:cNvSpPr/>
      </dsp:nvSpPr>
      <dsp:spPr>
        <a:xfrm>
          <a:off x="1696746" y="2366698"/>
          <a:ext cx="1370541" cy="6852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Laxmikanth</a:t>
          </a:r>
        </a:p>
      </dsp:txBody>
      <dsp:txXfrm>
        <a:off x="1716817" y="2386769"/>
        <a:ext cx="1330399" cy="645128"/>
      </dsp:txXfrm>
    </dsp:sp>
    <dsp:sp modelId="{CCF5F523-DAE9-4133-995B-60E73E1C3327}">
      <dsp:nvSpPr>
        <dsp:cNvPr id="0" name=""/>
        <dsp:cNvSpPr/>
      </dsp:nvSpPr>
      <dsp:spPr>
        <a:xfrm rot="16983315">
          <a:off x="2127939" y="1515859"/>
          <a:ext cx="2426913" cy="22763"/>
        </a:xfrm>
        <a:custGeom>
          <a:avLst/>
          <a:gdLst/>
          <a:ahLst/>
          <a:cxnLst/>
          <a:rect l="0" t="0" r="0" b="0"/>
          <a:pathLst>
            <a:path>
              <a:moveTo>
                <a:pt x="0" y="11381"/>
              </a:moveTo>
              <a:lnTo>
                <a:pt x="2426913" y="1138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3280723" y="1466568"/>
        <a:ext cx="121345" cy="121345"/>
      </dsp:txXfrm>
    </dsp:sp>
    <dsp:sp modelId="{1AF36957-FCE2-469B-B774-1B93B0A38C3B}">
      <dsp:nvSpPr>
        <dsp:cNvPr id="0" name=""/>
        <dsp:cNvSpPr/>
      </dsp:nvSpPr>
      <dsp:spPr>
        <a:xfrm>
          <a:off x="3615504" y="2513"/>
          <a:ext cx="1370541" cy="6852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History, Evolution</a:t>
          </a:r>
        </a:p>
      </dsp:txBody>
      <dsp:txXfrm>
        <a:off x="3635575" y="22584"/>
        <a:ext cx="1330399" cy="645128"/>
      </dsp:txXfrm>
    </dsp:sp>
    <dsp:sp modelId="{5D6CF504-80C6-4344-803C-651C35534166}">
      <dsp:nvSpPr>
        <dsp:cNvPr id="0" name=""/>
        <dsp:cNvSpPr/>
      </dsp:nvSpPr>
      <dsp:spPr>
        <a:xfrm rot="17350740">
          <a:off x="2507024" y="1909890"/>
          <a:ext cx="1668743" cy="22763"/>
        </a:xfrm>
        <a:custGeom>
          <a:avLst/>
          <a:gdLst/>
          <a:ahLst/>
          <a:cxnLst/>
          <a:rect l="0" t="0" r="0" b="0"/>
          <a:pathLst>
            <a:path>
              <a:moveTo>
                <a:pt x="0" y="11381"/>
              </a:moveTo>
              <a:lnTo>
                <a:pt x="1668743" y="1138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99677" y="1879553"/>
        <a:ext cx="83437" cy="83437"/>
      </dsp:txXfrm>
    </dsp:sp>
    <dsp:sp modelId="{3B652604-F678-404A-A647-3E15F105B752}">
      <dsp:nvSpPr>
        <dsp:cNvPr id="0" name=""/>
        <dsp:cNvSpPr/>
      </dsp:nvSpPr>
      <dsp:spPr>
        <a:xfrm>
          <a:off x="3615504" y="790575"/>
          <a:ext cx="1370541" cy="6852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FR-FD, DPSP</a:t>
          </a:r>
        </a:p>
      </dsp:txBody>
      <dsp:txXfrm>
        <a:off x="3635575" y="810646"/>
        <a:ext cx="1330399" cy="645128"/>
      </dsp:txXfrm>
    </dsp:sp>
    <dsp:sp modelId="{57D5B015-0E2D-4198-B138-50BBE206F89D}">
      <dsp:nvSpPr>
        <dsp:cNvPr id="0" name=""/>
        <dsp:cNvSpPr/>
      </dsp:nvSpPr>
      <dsp:spPr>
        <a:xfrm rot="18289469">
          <a:off x="2861401" y="2303920"/>
          <a:ext cx="959990" cy="22763"/>
        </a:xfrm>
        <a:custGeom>
          <a:avLst/>
          <a:gdLst/>
          <a:ahLst/>
          <a:cxnLst/>
          <a:rect l="0" t="0" r="0" b="0"/>
          <a:pathLst>
            <a:path>
              <a:moveTo>
                <a:pt x="0" y="11381"/>
              </a:moveTo>
              <a:lnTo>
                <a:pt x="959990" y="1138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17396" y="2291302"/>
        <a:ext cx="47999" cy="47999"/>
      </dsp:txXfrm>
    </dsp:sp>
    <dsp:sp modelId="{64886323-92A2-473C-8AD2-3729116F9188}">
      <dsp:nvSpPr>
        <dsp:cNvPr id="0" name=""/>
        <dsp:cNvSpPr/>
      </dsp:nvSpPr>
      <dsp:spPr>
        <a:xfrm>
          <a:off x="3615504" y="1578636"/>
          <a:ext cx="1370541" cy="6852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Union</a:t>
          </a:r>
        </a:p>
      </dsp:txBody>
      <dsp:txXfrm>
        <a:off x="3635575" y="1598707"/>
        <a:ext cx="1330399" cy="645128"/>
      </dsp:txXfrm>
    </dsp:sp>
    <dsp:sp modelId="{523A1223-7810-4441-AAD6-1F4EFE82205D}">
      <dsp:nvSpPr>
        <dsp:cNvPr id="0" name=""/>
        <dsp:cNvSpPr/>
      </dsp:nvSpPr>
      <dsp:spPr>
        <a:xfrm>
          <a:off x="3067288" y="2697951"/>
          <a:ext cx="548216" cy="22763"/>
        </a:xfrm>
        <a:custGeom>
          <a:avLst/>
          <a:gdLst/>
          <a:ahLst/>
          <a:cxnLst/>
          <a:rect l="0" t="0" r="0" b="0"/>
          <a:pathLst>
            <a:path>
              <a:moveTo>
                <a:pt x="0" y="11381"/>
              </a:moveTo>
              <a:lnTo>
                <a:pt x="548216" y="1138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27691" y="2695628"/>
        <a:ext cx="27410" cy="27410"/>
      </dsp:txXfrm>
    </dsp:sp>
    <dsp:sp modelId="{17BEAC1A-F6D2-4FB0-AE45-48AC6EB63F60}">
      <dsp:nvSpPr>
        <dsp:cNvPr id="0" name=""/>
        <dsp:cNvSpPr/>
      </dsp:nvSpPr>
      <dsp:spPr>
        <a:xfrm>
          <a:off x="3615504" y="2366698"/>
          <a:ext cx="1370541" cy="6852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States</a:t>
          </a:r>
        </a:p>
      </dsp:txBody>
      <dsp:txXfrm>
        <a:off x="3635575" y="2386769"/>
        <a:ext cx="1330399" cy="645128"/>
      </dsp:txXfrm>
    </dsp:sp>
    <dsp:sp modelId="{A7E2EE95-BCE6-44C6-87AE-00F34398F4B7}">
      <dsp:nvSpPr>
        <dsp:cNvPr id="0" name=""/>
        <dsp:cNvSpPr/>
      </dsp:nvSpPr>
      <dsp:spPr>
        <a:xfrm rot="3310531">
          <a:off x="2861401" y="3091982"/>
          <a:ext cx="959990" cy="22763"/>
        </a:xfrm>
        <a:custGeom>
          <a:avLst/>
          <a:gdLst/>
          <a:ahLst/>
          <a:cxnLst/>
          <a:rect l="0" t="0" r="0" b="0"/>
          <a:pathLst>
            <a:path>
              <a:moveTo>
                <a:pt x="0" y="11381"/>
              </a:moveTo>
              <a:lnTo>
                <a:pt x="959990" y="1138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17396" y="3079364"/>
        <a:ext cx="47999" cy="47999"/>
      </dsp:txXfrm>
    </dsp:sp>
    <dsp:sp modelId="{D24080C0-6180-43AD-A043-2B98C6047FEA}">
      <dsp:nvSpPr>
        <dsp:cNvPr id="0" name=""/>
        <dsp:cNvSpPr/>
      </dsp:nvSpPr>
      <dsp:spPr>
        <a:xfrm>
          <a:off x="3615504" y="3154759"/>
          <a:ext cx="1370541" cy="6852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PRI, ULB</a:t>
          </a:r>
        </a:p>
      </dsp:txBody>
      <dsp:txXfrm>
        <a:off x="3635575" y="3174830"/>
        <a:ext cx="1330399" cy="645128"/>
      </dsp:txXfrm>
    </dsp:sp>
    <dsp:sp modelId="{B03CCA03-6D76-4894-945F-AE7142054579}">
      <dsp:nvSpPr>
        <dsp:cNvPr id="0" name=""/>
        <dsp:cNvSpPr/>
      </dsp:nvSpPr>
      <dsp:spPr>
        <a:xfrm rot="4249260">
          <a:off x="2507024" y="3486013"/>
          <a:ext cx="1668743" cy="22763"/>
        </a:xfrm>
        <a:custGeom>
          <a:avLst/>
          <a:gdLst/>
          <a:ahLst/>
          <a:cxnLst/>
          <a:rect l="0" t="0" r="0" b="0"/>
          <a:pathLst>
            <a:path>
              <a:moveTo>
                <a:pt x="0" y="11381"/>
              </a:moveTo>
              <a:lnTo>
                <a:pt x="1668743" y="1138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99677" y="3455676"/>
        <a:ext cx="83437" cy="83437"/>
      </dsp:txXfrm>
    </dsp:sp>
    <dsp:sp modelId="{8EDBC075-B851-4844-B4FF-B437FE7BA580}">
      <dsp:nvSpPr>
        <dsp:cNvPr id="0" name=""/>
        <dsp:cNvSpPr/>
      </dsp:nvSpPr>
      <dsp:spPr>
        <a:xfrm>
          <a:off x="3615504" y="3942821"/>
          <a:ext cx="1370541" cy="6852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Bodies</a:t>
          </a:r>
        </a:p>
      </dsp:txBody>
      <dsp:txXfrm>
        <a:off x="3635575" y="3962892"/>
        <a:ext cx="1330399" cy="645128"/>
      </dsp:txXfrm>
    </dsp:sp>
    <dsp:sp modelId="{B3476A07-203B-480E-81CB-832E90C1C722}">
      <dsp:nvSpPr>
        <dsp:cNvPr id="0" name=""/>
        <dsp:cNvSpPr/>
      </dsp:nvSpPr>
      <dsp:spPr>
        <a:xfrm rot="4616685">
          <a:off x="2127939" y="3880043"/>
          <a:ext cx="2426913" cy="22763"/>
        </a:xfrm>
        <a:custGeom>
          <a:avLst/>
          <a:gdLst/>
          <a:ahLst/>
          <a:cxnLst/>
          <a:rect l="0" t="0" r="0" b="0"/>
          <a:pathLst>
            <a:path>
              <a:moveTo>
                <a:pt x="0" y="11381"/>
              </a:moveTo>
              <a:lnTo>
                <a:pt x="2426913" y="1138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3280723" y="3830752"/>
        <a:ext cx="121345" cy="121345"/>
      </dsp:txXfrm>
    </dsp:sp>
    <dsp:sp modelId="{4346FCA0-CE5D-47DF-A7C9-B1D84ADF821E}">
      <dsp:nvSpPr>
        <dsp:cNvPr id="0" name=""/>
        <dsp:cNvSpPr/>
      </dsp:nvSpPr>
      <dsp:spPr>
        <a:xfrm>
          <a:off x="3615504" y="4730882"/>
          <a:ext cx="1370541" cy="6852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MCQs</a:t>
          </a:r>
        </a:p>
      </dsp:txBody>
      <dsp:txXfrm>
        <a:off x="3635575" y="4750953"/>
        <a:ext cx="1330399" cy="6451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1CD5E-58E4-4D2F-93E3-7C5F3AA3EC31}">
      <dsp:nvSpPr>
        <dsp:cNvPr id="0" name=""/>
        <dsp:cNvSpPr/>
      </dsp:nvSpPr>
      <dsp:spPr>
        <a:xfrm>
          <a:off x="1265" y="529339"/>
          <a:ext cx="2101941" cy="2101941"/>
        </a:xfrm>
        <a:prstGeom prst="rect">
          <a:avLst/>
        </a:prstGeom>
        <a:blipFill rotWithShape="1">
          <a:blip xmlns:r="http://schemas.openxmlformats.org/officeDocument/2006/relationships" r:embed="rId1"/>
          <a:stretch>
            <a:fillRect/>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A859DF-1DE6-49AE-B40D-2DAED3E0E1FD}">
      <dsp:nvSpPr>
        <dsp:cNvPr id="0" name=""/>
        <dsp:cNvSpPr/>
      </dsp:nvSpPr>
      <dsp:spPr>
        <a:xfrm>
          <a:off x="1265"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80B559-9F39-4AFB-8ADA-44F2DFAF5CFC}">
      <dsp:nvSpPr>
        <dsp:cNvPr id="0" name=""/>
        <dsp:cNvSpPr/>
      </dsp:nvSpPr>
      <dsp:spPr>
        <a:xfrm>
          <a:off x="1265"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Intl.</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Org- “about us”</a:t>
          </a:r>
          <a:br>
            <a:rPr lang="en-US" sz="2200" kern="1200" dirty="0">
              <a:latin typeface="Franklin Gothic Medium Cond" panose="020B0606030402020204" pitchFamily="34" charset="0"/>
            </a:rPr>
          </a:br>
          <a:r>
            <a:rPr lang="en-US" sz="2200" kern="1200" dirty="0">
              <a:latin typeface="Franklin Gothic Medium Cond" panose="020B0606030402020204" pitchFamily="34" charset="0"/>
            </a:rPr>
            <a:t>Treaties,</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conferences</a:t>
          </a:r>
        </a:p>
      </dsp:txBody>
      <dsp:txXfrm>
        <a:off x="1265" y="2631281"/>
        <a:ext cx="2101941" cy="2101941"/>
      </dsp:txXfrm>
    </dsp:sp>
    <dsp:sp modelId="{A8AEF71B-6013-4D01-A0FC-459F059B3A03}">
      <dsp:nvSpPr>
        <dsp:cNvPr id="0" name=""/>
        <dsp:cNvSpPr/>
      </dsp:nvSpPr>
      <dsp:spPr>
        <a:xfrm>
          <a:off x="2104047" y="529339"/>
          <a:ext cx="2101941" cy="2101941"/>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B9B61-4E36-45C5-9834-335DF9BF3B3F}">
      <dsp:nvSpPr>
        <dsp:cNvPr id="0" name=""/>
        <dsp:cNvSpPr/>
      </dsp:nvSpPr>
      <dsp:spPr>
        <a:xfrm>
          <a:off x="2104047"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F86977-CD5D-416F-B0F9-1263C0204984}">
      <dsp:nvSpPr>
        <dsp:cNvPr id="0" name=""/>
        <dsp:cNvSpPr/>
      </dsp:nvSpPr>
      <dsp:spPr>
        <a:xfrm>
          <a:off x="2104047"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National</a:t>
          </a:r>
        </a:p>
        <a:p>
          <a:pPr marL="228600" lvl="1" indent="-228600" algn="l" defTabSz="977900">
            <a:lnSpc>
              <a:spcPct val="90000"/>
            </a:lnSpc>
            <a:spcBef>
              <a:spcPct val="0"/>
            </a:spcBef>
            <a:spcAft>
              <a:spcPct val="15000"/>
            </a:spcAft>
            <a:buChar char="••"/>
          </a:pPr>
          <a:r>
            <a:rPr lang="en-US" sz="2200" kern="1200">
              <a:latin typeface="Franklin Gothic Medium Cond" panose="020B0606030402020204" pitchFamily="34" charset="0"/>
            </a:rPr>
            <a:t>Yearbook</a:t>
          </a:r>
          <a:endParaRPr lang="en-US" sz="2200" kern="1200" dirty="0">
            <a:latin typeface="Franklin Gothic Medium Cond" panose="020B0606030402020204" pitchFamily="34" charset="0"/>
          </a:endParaRP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Laws, schemes, policies</a:t>
          </a:r>
        </a:p>
      </dsp:txBody>
      <dsp:txXfrm>
        <a:off x="2104047" y="2631281"/>
        <a:ext cx="2101941" cy="2101941"/>
      </dsp:txXfrm>
    </dsp:sp>
    <dsp:sp modelId="{046071A5-D147-4F98-B3B4-DDD7607281F8}">
      <dsp:nvSpPr>
        <dsp:cNvPr id="0" name=""/>
        <dsp:cNvSpPr/>
      </dsp:nvSpPr>
      <dsp:spPr>
        <a:xfrm>
          <a:off x="4206829" y="529339"/>
          <a:ext cx="2101941" cy="2101941"/>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157587-EAB1-4D02-BEEA-8B57F8492E35}">
      <dsp:nvSpPr>
        <dsp:cNvPr id="0" name=""/>
        <dsp:cNvSpPr/>
      </dsp:nvSpPr>
      <dsp:spPr>
        <a:xfrm>
          <a:off x="4206829"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433F0E-E96D-4FAD-8E04-56227BF56913}">
      <dsp:nvSpPr>
        <dsp:cNvPr id="0" name=""/>
        <dsp:cNvSpPr/>
      </dsp:nvSpPr>
      <dsp:spPr>
        <a:xfrm>
          <a:off x="4206829"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Wildlife</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Flora Fauna</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parks, sanctuaries</a:t>
          </a:r>
        </a:p>
      </dsp:txBody>
      <dsp:txXfrm>
        <a:off x="4206829" y="2631281"/>
        <a:ext cx="2101941" cy="2101941"/>
      </dsp:txXfrm>
    </dsp:sp>
    <dsp:sp modelId="{D405E0AB-6BCA-4073-9F40-0337CD7EE29D}">
      <dsp:nvSpPr>
        <dsp:cNvPr id="0" name=""/>
        <dsp:cNvSpPr/>
      </dsp:nvSpPr>
      <dsp:spPr>
        <a:xfrm>
          <a:off x="6309610" y="529339"/>
          <a:ext cx="2101941" cy="2101941"/>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3F6C15-14AA-4AB5-A9CF-D56E7667506B}">
      <dsp:nvSpPr>
        <dsp:cNvPr id="0" name=""/>
        <dsp:cNvSpPr/>
      </dsp:nvSpPr>
      <dsp:spPr>
        <a:xfrm>
          <a:off x="6309610"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573263-CE3C-4FB4-BE68-0A6FB7DAF30D}">
      <dsp:nvSpPr>
        <dsp:cNvPr id="0" name=""/>
        <dsp:cNvSpPr/>
      </dsp:nvSpPr>
      <dsp:spPr>
        <a:xfrm>
          <a:off x="6309610"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Pollution &amp; Energy</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Nuisance</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Research</a:t>
          </a:r>
        </a:p>
      </dsp:txBody>
      <dsp:txXfrm>
        <a:off x="6309610" y="2631281"/>
        <a:ext cx="2101941" cy="2101941"/>
      </dsp:txXfrm>
    </dsp:sp>
    <dsp:sp modelId="{0E30300B-C257-47D7-A8E2-E7EB43CB896B}">
      <dsp:nvSpPr>
        <dsp:cNvPr id="0" name=""/>
        <dsp:cNvSpPr/>
      </dsp:nvSpPr>
      <dsp:spPr>
        <a:xfrm>
          <a:off x="8412392" y="529339"/>
          <a:ext cx="2101941" cy="2101941"/>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4484A7-A388-4CAA-A38E-4F1AFC07B352}">
      <dsp:nvSpPr>
        <dsp:cNvPr id="0" name=""/>
        <dsp:cNvSpPr/>
      </dsp:nvSpPr>
      <dsp:spPr>
        <a:xfrm>
          <a:off x="8412392"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E6C87B-F424-4DAC-A188-55F271697A3F}">
      <dsp:nvSpPr>
        <dsp:cNvPr id="0" name=""/>
        <dsp:cNvSpPr/>
      </dsp:nvSpPr>
      <dsp:spPr>
        <a:xfrm>
          <a:off x="8412392"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Theory / terms</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Eco. Succession</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Food chain/web….</a:t>
          </a:r>
        </a:p>
      </dsp:txBody>
      <dsp:txXfrm>
        <a:off x="8412392" y="2631281"/>
        <a:ext cx="2101941" cy="21019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1CD5E-58E4-4D2F-93E3-7C5F3AA3EC31}">
      <dsp:nvSpPr>
        <dsp:cNvPr id="0" name=""/>
        <dsp:cNvSpPr/>
      </dsp:nvSpPr>
      <dsp:spPr>
        <a:xfrm>
          <a:off x="1265" y="529339"/>
          <a:ext cx="2101941" cy="2101941"/>
        </a:xfrm>
        <a:prstGeom prst="rect">
          <a:avLst/>
        </a:prstGeom>
        <a:blipFill rotWithShape="1">
          <a:blip xmlns:r="http://schemas.openxmlformats.org/officeDocument/2006/relationships" r:embed="rId1"/>
          <a:stretch>
            <a:fillRect/>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A859DF-1DE6-49AE-B40D-2DAED3E0E1FD}">
      <dsp:nvSpPr>
        <dsp:cNvPr id="0" name=""/>
        <dsp:cNvSpPr/>
      </dsp:nvSpPr>
      <dsp:spPr>
        <a:xfrm>
          <a:off x="1265"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80B559-9F39-4AFB-8ADA-44F2DFAF5CFC}">
      <dsp:nvSpPr>
        <dsp:cNvPr id="0" name=""/>
        <dsp:cNvSpPr/>
      </dsp:nvSpPr>
      <dsp:spPr>
        <a:xfrm>
          <a:off x="1265"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Intl.</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Org- “about us”</a:t>
          </a:r>
          <a:br>
            <a:rPr lang="en-US" sz="2200" kern="1200" dirty="0">
              <a:latin typeface="Franklin Gothic Medium Cond" panose="020B0606030402020204" pitchFamily="34" charset="0"/>
            </a:rPr>
          </a:br>
          <a:r>
            <a:rPr lang="en-US" sz="2200" kern="1200" dirty="0">
              <a:latin typeface="Franklin Gothic Medium Cond" panose="020B0606030402020204" pitchFamily="34" charset="0"/>
            </a:rPr>
            <a:t>Treaties,</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conferences</a:t>
          </a:r>
        </a:p>
      </dsp:txBody>
      <dsp:txXfrm>
        <a:off x="1265" y="2631281"/>
        <a:ext cx="2101941" cy="2101941"/>
      </dsp:txXfrm>
    </dsp:sp>
    <dsp:sp modelId="{A8AEF71B-6013-4D01-A0FC-459F059B3A03}">
      <dsp:nvSpPr>
        <dsp:cNvPr id="0" name=""/>
        <dsp:cNvSpPr/>
      </dsp:nvSpPr>
      <dsp:spPr>
        <a:xfrm>
          <a:off x="2104047" y="529339"/>
          <a:ext cx="2101941" cy="2101941"/>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B9B61-4E36-45C5-9834-335DF9BF3B3F}">
      <dsp:nvSpPr>
        <dsp:cNvPr id="0" name=""/>
        <dsp:cNvSpPr/>
      </dsp:nvSpPr>
      <dsp:spPr>
        <a:xfrm>
          <a:off x="2104047"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F86977-CD5D-416F-B0F9-1263C0204984}">
      <dsp:nvSpPr>
        <dsp:cNvPr id="0" name=""/>
        <dsp:cNvSpPr/>
      </dsp:nvSpPr>
      <dsp:spPr>
        <a:xfrm>
          <a:off x="2104047" y="2631281"/>
          <a:ext cx="2101941" cy="2101941"/>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National</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Yearbook</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Laws, schemes, policies</a:t>
          </a:r>
        </a:p>
      </dsp:txBody>
      <dsp:txXfrm>
        <a:off x="2104047" y="2631281"/>
        <a:ext cx="2101941" cy="2101941"/>
      </dsp:txXfrm>
    </dsp:sp>
    <dsp:sp modelId="{046071A5-D147-4F98-B3B4-DDD7607281F8}">
      <dsp:nvSpPr>
        <dsp:cNvPr id="0" name=""/>
        <dsp:cNvSpPr/>
      </dsp:nvSpPr>
      <dsp:spPr>
        <a:xfrm>
          <a:off x="4206829" y="529339"/>
          <a:ext cx="2101941" cy="2101941"/>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157587-EAB1-4D02-BEEA-8B57F8492E35}">
      <dsp:nvSpPr>
        <dsp:cNvPr id="0" name=""/>
        <dsp:cNvSpPr/>
      </dsp:nvSpPr>
      <dsp:spPr>
        <a:xfrm>
          <a:off x="4206829"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433F0E-E96D-4FAD-8E04-56227BF56913}">
      <dsp:nvSpPr>
        <dsp:cNvPr id="0" name=""/>
        <dsp:cNvSpPr/>
      </dsp:nvSpPr>
      <dsp:spPr>
        <a:xfrm>
          <a:off x="4206829"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Wildlife</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Flora Fauna</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parks, sanctuaries</a:t>
          </a:r>
        </a:p>
      </dsp:txBody>
      <dsp:txXfrm>
        <a:off x="4206829" y="2631281"/>
        <a:ext cx="2101941" cy="2101941"/>
      </dsp:txXfrm>
    </dsp:sp>
    <dsp:sp modelId="{D405E0AB-6BCA-4073-9F40-0337CD7EE29D}">
      <dsp:nvSpPr>
        <dsp:cNvPr id="0" name=""/>
        <dsp:cNvSpPr/>
      </dsp:nvSpPr>
      <dsp:spPr>
        <a:xfrm>
          <a:off x="6309610" y="529339"/>
          <a:ext cx="2101941" cy="2101941"/>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3F6C15-14AA-4AB5-A9CF-D56E7667506B}">
      <dsp:nvSpPr>
        <dsp:cNvPr id="0" name=""/>
        <dsp:cNvSpPr/>
      </dsp:nvSpPr>
      <dsp:spPr>
        <a:xfrm>
          <a:off x="6309610"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573263-CE3C-4FB4-BE68-0A6FB7DAF30D}">
      <dsp:nvSpPr>
        <dsp:cNvPr id="0" name=""/>
        <dsp:cNvSpPr/>
      </dsp:nvSpPr>
      <dsp:spPr>
        <a:xfrm>
          <a:off x="6309610"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Pollution &amp; Energy</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Nuisance</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Research</a:t>
          </a:r>
        </a:p>
      </dsp:txBody>
      <dsp:txXfrm>
        <a:off x="6309610" y="2631281"/>
        <a:ext cx="2101941" cy="2101941"/>
      </dsp:txXfrm>
    </dsp:sp>
    <dsp:sp modelId="{0E30300B-C257-47D7-A8E2-E7EB43CB896B}">
      <dsp:nvSpPr>
        <dsp:cNvPr id="0" name=""/>
        <dsp:cNvSpPr/>
      </dsp:nvSpPr>
      <dsp:spPr>
        <a:xfrm>
          <a:off x="8412392" y="529339"/>
          <a:ext cx="2101941" cy="2101941"/>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4484A7-A388-4CAA-A38E-4F1AFC07B352}">
      <dsp:nvSpPr>
        <dsp:cNvPr id="0" name=""/>
        <dsp:cNvSpPr/>
      </dsp:nvSpPr>
      <dsp:spPr>
        <a:xfrm>
          <a:off x="8412392"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E6C87B-F424-4DAC-A188-55F271697A3F}">
      <dsp:nvSpPr>
        <dsp:cNvPr id="0" name=""/>
        <dsp:cNvSpPr/>
      </dsp:nvSpPr>
      <dsp:spPr>
        <a:xfrm>
          <a:off x="8412392"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Theory / terms</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Eco. Succession</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Food chain/web….</a:t>
          </a:r>
        </a:p>
      </dsp:txBody>
      <dsp:txXfrm>
        <a:off x="8412392" y="2631281"/>
        <a:ext cx="2101941" cy="21019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1CD5E-58E4-4D2F-93E3-7C5F3AA3EC31}">
      <dsp:nvSpPr>
        <dsp:cNvPr id="0" name=""/>
        <dsp:cNvSpPr/>
      </dsp:nvSpPr>
      <dsp:spPr>
        <a:xfrm>
          <a:off x="1265" y="529339"/>
          <a:ext cx="2101941" cy="2101941"/>
        </a:xfrm>
        <a:prstGeom prst="rect">
          <a:avLst/>
        </a:prstGeom>
        <a:blipFill rotWithShape="1">
          <a:blip xmlns:r="http://schemas.openxmlformats.org/officeDocument/2006/relationships" r:embed="rId1"/>
          <a:stretch>
            <a:fillRect/>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A859DF-1DE6-49AE-B40D-2DAED3E0E1FD}">
      <dsp:nvSpPr>
        <dsp:cNvPr id="0" name=""/>
        <dsp:cNvSpPr/>
      </dsp:nvSpPr>
      <dsp:spPr>
        <a:xfrm>
          <a:off x="1265"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80B559-9F39-4AFB-8ADA-44F2DFAF5CFC}">
      <dsp:nvSpPr>
        <dsp:cNvPr id="0" name=""/>
        <dsp:cNvSpPr/>
      </dsp:nvSpPr>
      <dsp:spPr>
        <a:xfrm>
          <a:off x="1265"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Intl.</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Org- “about us”</a:t>
          </a:r>
          <a:br>
            <a:rPr lang="en-US" sz="2200" kern="1200" dirty="0">
              <a:latin typeface="Franklin Gothic Medium Cond" panose="020B0606030402020204" pitchFamily="34" charset="0"/>
            </a:rPr>
          </a:br>
          <a:r>
            <a:rPr lang="en-US" sz="2200" kern="1200" dirty="0">
              <a:latin typeface="Franklin Gothic Medium Cond" panose="020B0606030402020204" pitchFamily="34" charset="0"/>
            </a:rPr>
            <a:t>Treaties,</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conferences</a:t>
          </a:r>
        </a:p>
      </dsp:txBody>
      <dsp:txXfrm>
        <a:off x="1265" y="2631281"/>
        <a:ext cx="2101941" cy="2101941"/>
      </dsp:txXfrm>
    </dsp:sp>
    <dsp:sp modelId="{A8AEF71B-6013-4D01-A0FC-459F059B3A03}">
      <dsp:nvSpPr>
        <dsp:cNvPr id="0" name=""/>
        <dsp:cNvSpPr/>
      </dsp:nvSpPr>
      <dsp:spPr>
        <a:xfrm>
          <a:off x="2104047" y="529339"/>
          <a:ext cx="2101941" cy="2101941"/>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B9B61-4E36-45C5-9834-335DF9BF3B3F}">
      <dsp:nvSpPr>
        <dsp:cNvPr id="0" name=""/>
        <dsp:cNvSpPr/>
      </dsp:nvSpPr>
      <dsp:spPr>
        <a:xfrm>
          <a:off x="2104047"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F86977-CD5D-416F-B0F9-1263C0204984}">
      <dsp:nvSpPr>
        <dsp:cNvPr id="0" name=""/>
        <dsp:cNvSpPr/>
      </dsp:nvSpPr>
      <dsp:spPr>
        <a:xfrm>
          <a:off x="2104047"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National</a:t>
          </a:r>
        </a:p>
        <a:p>
          <a:pPr marL="228600" lvl="1" indent="-228600" algn="l" defTabSz="977900">
            <a:lnSpc>
              <a:spcPct val="90000"/>
            </a:lnSpc>
            <a:spcBef>
              <a:spcPct val="0"/>
            </a:spcBef>
            <a:spcAft>
              <a:spcPct val="15000"/>
            </a:spcAft>
            <a:buChar char="••"/>
          </a:pPr>
          <a:r>
            <a:rPr lang="en-US" sz="2200" kern="1200">
              <a:latin typeface="Franklin Gothic Medium Cond" panose="020B0606030402020204" pitchFamily="34" charset="0"/>
            </a:rPr>
            <a:t>Yearbook</a:t>
          </a:r>
          <a:endParaRPr lang="en-US" sz="2200" kern="1200" dirty="0">
            <a:latin typeface="Franklin Gothic Medium Cond" panose="020B0606030402020204" pitchFamily="34" charset="0"/>
          </a:endParaRP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Laws, schemes, policies</a:t>
          </a:r>
        </a:p>
      </dsp:txBody>
      <dsp:txXfrm>
        <a:off x="2104047" y="2631281"/>
        <a:ext cx="2101941" cy="2101941"/>
      </dsp:txXfrm>
    </dsp:sp>
    <dsp:sp modelId="{046071A5-D147-4F98-B3B4-DDD7607281F8}">
      <dsp:nvSpPr>
        <dsp:cNvPr id="0" name=""/>
        <dsp:cNvSpPr/>
      </dsp:nvSpPr>
      <dsp:spPr>
        <a:xfrm>
          <a:off x="4206829" y="529339"/>
          <a:ext cx="2101941" cy="2101941"/>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157587-EAB1-4D02-BEEA-8B57F8492E35}">
      <dsp:nvSpPr>
        <dsp:cNvPr id="0" name=""/>
        <dsp:cNvSpPr/>
      </dsp:nvSpPr>
      <dsp:spPr>
        <a:xfrm>
          <a:off x="4206829"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433F0E-E96D-4FAD-8E04-56227BF56913}">
      <dsp:nvSpPr>
        <dsp:cNvPr id="0" name=""/>
        <dsp:cNvSpPr/>
      </dsp:nvSpPr>
      <dsp:spPr>
        <a:xfrm>
          <a:off x="4206829" y="2631281"/>
          <a:ext cx="2101941" cy="2101941"/>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Wildlife</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Flora Fauna</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parks, sanctuaries</a:t>
          </a:r>
        </a:p>
      </dsp:txBody>
      <dsp:txXfrm>
        <a:off x="4206829" y="2631281"/>
        <a:ext cx="2101941" cy="2101941"/>
      </dsp:txXfrm>
    </dsp:sp>
    <dsp:sp modelId="{D405E0AB-6BCA-4073-9F40-0337CD7EE29D}">
      <dsp:nvSpPr>
        <dsp:cNvPr id="0" name=""/>
        <dsp:cNvSpPr/>
      </dsp:nvSpPr>
      <dsp:spPr>
        <a:xfrm>
          <a:off x="6309610" y="529339"/>
          <a:ext cx="2101941" cy="2101941"/>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3F6C15-14AA-4AB5-A9CF-D56E7667506B}">
      <dsp:nvSpPr>
        <dsp:cNvPr id="0" name=""/>
        <dsp:cNvSpPr/>
      </dsp:nvSpPr>
      <dsp:spPr>
        <a:xfrm>
          <a:off x="6309610"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573263-CE3C-4FB4-BE68-0A6FB7DAF30D}">
      <dsp:nvSpPr>
        <dsp:cNvPr id="0" name=""/>
        <dsp:cNvSpPr/>
      </dsp:nvSpPr>
      <dsp:spPr>
        <a:xfrm>
          <a:off x="6309610"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Pollution &amp; Energy</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Nuisance</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Research</a:t>
          </a:r>
        </a:p>
      </dsp:txBody>
      <dsp:txXfrm>
        <a:off x="6309610" y="2631281"/>
        <a:ext cx="2101941" cy="2101941"/>
      </dsp:txXfrm>
    </dsp:sp>
    <dsp:sp modelId="{0E30300B-C257-47D7-A8E2-E7EB43CB896B}">
      <dsp:nvSpPr>
        <dsp:cNvPr id="0" name=""/>
        <dsp:cNvSpPr/>
      </dsp:nvSpPr>
      <dsp:spPr>
        <a:xfrm>
          <a:off x="8412392" y="529339"/>
          <a:ext cx="2101941" cy="2101941"/>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4484A7-A388-4CAA-A38E-4F1AFC07B352}">
      <dsp:nvSpPr>
        <dsp:cNvPr id="0" name=""/>
        <dsp:cNvSpPr/>
      </dsp:nvSpPr>
      <dsp:spPr>
        <a:xfrm>
          <a:off x="8412392"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E6C87B-F424-4DAC-A188-55F271697A3F}">
      <dsp:nvSpPr>
        <dsp:cNvPr id="0" name=""/>
        <dsp:cNvSpPr/>
      </dsp:nvSpPr>
      <dsp:spPr>
        <a:xfrm>
          <a:off x="8412392"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Theory / terms</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Eco. Succession</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Food chain/web….</a:t>
          </a:r>
        </a:p>
      </dsp:txBody>
      <dsp:txXfrm>
        <a:off x="8412392" y="2631281"/>
        <a:ext cx="2101941" cy="21019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1CD5E-58E4-4D2F-93E3-7C5F3AA3EC31}">
      <dsp:nvSpPr>
        <dsp:cNvPr id="0" name=""/>
        <dsp:cNvSpPr/>
      </dsp:nvSpPr>
      <dsp:spPr>
        <a:xfrm>
          <a:off x="1265" y="529339"/>
          <a:ext cx="2101941" cy="2101941"/>
        </a:xfrm>
        <a:prstGeom prst="rect">
          <a:avLst/>
        </a:prstGeom>
        <a:blipFill rotWithShape="1">
          <a:blip xmlns:r="http://schemas.openxmlformats.org/officeDocument/2006/relationships" r:embed="rId1"/>
          <a:stretch>
            <a:fillRect/>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A859DF-1DE6-49AE-B40D-2DAED3E0E1FD}">
      <dsp:nvSpPr>
        <dsp:cNvPr id="0" name=""/>
        <dsp:cNvSpPr/>
      </dsp:nvSpPr>
      <dsp:spPr>
        <a:xfrm>
          <a:off x="1265"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80B559-9F39-4AFB-8ADA-44F2DFAF5CFC}">
      <dsp:nvSpPr>
        <dsp:cNvPr id="0" name=""/>
        <dsp:cNvSpPr/>
      </dsp:nvSpPr>
      <dsp:spPr>
        <a:xfrm>
          <a:off x="1265"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Intl.</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Org- “about us”</a:t>
          </a:r>
          <a:br>
            <a:rPr lang="en-US" sz="2200" kern="1200" dirty="0">
              <a:latin typeface="Franklin Gothic Medium Cond" panose="020B0606030402020204" pitchFamily="34" charset="0"/>
            </a:rPr>
          </a:br>
          <a:r>
            <a:rPr lang="en-US" sz="2200" kern="1200" dirty="0">
              <a:latin typeface="Franklin Gothic Medium Cond" panose="020B0606030402020204" pitchFamily="34" charset="0"/>
            </a:rPr>
            <a:t>Treaties,</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conferences</a:t>
          </a:r>
        </a:p>
      </dsp:txBody>
      <dsp:txXfrm>
        <a:off x="1265" y="2631281"/>
        <a:ext cx="2101941" cy="2101941"/>
      </dsp:txXfrm>
    </dsp:sp>
    <dsp:sp modelId="{A8AEF71B-6013-4D01-A0FC-459F059B3A03}">
      <dsp:nvSpPr>
        <dsp:cNvPr id="0" name=""/>
        <dsp:cNvSpPr/>
      </dsp:nvSpPr>
      <dsp:spPr>
        <a:xfrm>
          <a:off x="2104047" y="529339"/>
          <a:ext cx="2101941" cy="2101941"/>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B9B61-4E36-45C5-9834-335DF9BF3B3F}">
      <dsp:nvSpPr>
        <dsp:cNvPr id="0" name=""/>
        <dsp:cNvSpPr/>
      </dsp:nvSpPr>
      <dsp:spPr>
        <a:xfrm>
          <a:off x="2104047"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F86977-CD5D-416F-B0F9-1263C0204984}">
      <dsp:nvSpPr>
        <dsp:cNvPr id="0" name=""/>
        <dsp:cNvSpPr/>
      </dsp:nvSpPr>
      <dsp:spPr>
        <a:xfrm>
          <a:off x="2104047"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National</a:t>
          </a:r>
        </a:p>
        <a:p>
          <a:pPr marL="228600" lvl="1" indent="-228600" algn="l" defTabSz="977900">
            <a:lnSpc>
              <a:spcPct val="90000"/>
            </a:lnSpc>
            <a:spcBef>
              <a:spcPct val="0"/>
            </a:spcBef>
            <a:spcAft>
              <a:spcPct val="15000"/>
            </a:spcAft>
            <a:buChar char="••"/>
          </a:pPr>
          <a:r>
            <a:rPr lang="en-US" sz="2200" kern="1200">
              <a:latin typeface="Franklin Gothic Medium Cond" panose="020B0606030402020204" pitchFamily="34" charset="0"/>
            </a:rPr>
            <a:t>Yearbook</a:t>
          </a:r>
          <a:endParaRPr lang="en-US" sz="2200" kern="1200" dirty="0">
            <a:latin typeface="Franklin Gothic Medium Cond" panose="020B0606030402020204" pitchFamily="34" charset="0"/>
          </a:endParaRP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Laws, schemes, policies</a:t>
          </a:r>
        </a:p>
      </dsp:txBody>
      <dsp:txXfrm>
        <a:off x="2104047" y="2631281"/>
        <a:ext cx="2101941" cy="2101941"/>
      </dsp:txXfrm>
    </dsp:sp>
    <dsp:sp modelId="{046071A5-D147-4F98-B3B4-DDD7607281F8}">
      <dsp:nvSpPr>
        <dsp:cNvPr id="0" name=""/>
        <dsp:cNvSpPr/>
      </dsp:nvSpPr>
      <dsp:spPr>
        <a:xfrm>
          <a:off x="4206829" y="529339"/>
          <a:ext cx="2101941" cy="2101941"/>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157587-EAB1-4D02-BEEA-8B57F8492E35}">
      <dsp:nvSpPr>
        <dsp:cNvPr id="0" name=""/>
        <dsp:cNvSpPr/>
      </dsp:nvSpPr>
      <dsp:spPr>
        <a:xfrm>
          <a:off x="4206829"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433F0E-E96D-4FAD-8E04-56227BF56913}">
      <dsp:nvSpPr>
        <dsp:cNvPr id="0" name=""/>
        <dsp:cNvSpPr/>
      </dsp:nvSpPr>
      <dsp:spPr>
        <a:xfrm>
          <a:off x="4206829"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Wildlife</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Flora Fauna</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parks, sanctuaries</a:t>
          </a:r>
        </a:p>
      </dsp:txBody>
      <dsp:txXfrm>
        <a:off x="4206829" y="2631281"/>
        <a:ext cx="2101941" cy="2101941"/>
      </dsp:txXfrm>
    </dsp:sp>
    <dsp:sp modelId="{D405E0AB-6BCA-4073-9F40-0337CD7EE29D}">
      <dsp:nvSpPr>
        <dsp:cNvPr id="0" name=""/>
        <dsp:cNvSpPr/>
      </dsp:nvSpPr>
      <dsp:spPr>
        <a:xfrm>
          <a:off x="6309610" y="529339"/>
          <a:ext cx="2101941" cy="2101941"/>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3F6C15-14AA-4AB5-A9CF-D56E7667506B}">
      <dsp:nvSpPr>
        <dsp:cNvPr id="0" name=""/>
        <dsp:cNvSpPr/>
      </dsp:nvSpPr>
      <dsp:spPr>
        <a:xfrm>
          <a:off x="6309610"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573263-CE3C-4FB4-BE68-0A6FB7DAF30D}">
      <dsp:nvSpPr>
        <dsp:cNvPr id="0" name=""/>
        <dsp:cNvSpPr/>
      </dsp:nvSpPr>
      <dsp:spPr>
        <a:xfrm>
          <a:off x="6309610" y="2631281"/>
          <a:ext cx="2101941" cy="2101941"/>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Pollution &amp; Energy</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Nuisance</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Research</a:t>
          </a:r>
        </a:p>
      </dsp:txBody>
      <dsp:txXfrm>
        <a:off x="6309610" y="2631281"/>
        <a:ext cx="2101941" cy="2101941"/>
      </dsp:txXfrm>
    </dsp:sp>
    <dsp:sp modelId="{0E30300B-C257-47D7-A8E2-E7EB43CB896B}">
      <dsp:nvSpPr>
        <dsp:cNvPr id="0" name=""/>
        <dsp:cNvSpPr/>
      </dsp:nvSpPr>
      <dsp:spPr>
        <a:xfrm>
          <a:off x="8412392" y="529339"/>
          <a:ext cx="2101941" cy="2101941"/>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4484A7-A388-4CAA-A38E-4F1AFC07B352}">
      <dsp:nvSpPr>
        <dsp:cNvPr id="0" name=""/>
        <dsp:cNvSpPr/>
      </dsp:nvSpPr>
      <dsp:spPr>
        <a:xfrm>
          <a:off x="8412392" y="529339"/>
          <a:ext cx="210" cy="4203883"/>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E6C87B-F424-4DAC-A188-55F271697A3F}">
      <dsp:nvSpPr>
        <dsp:cNvPr id="0" name=""/>
        <dsp:cNvSpPr/>
      </dsp:nvSpPr>
      <dsp:spPr>
        <a:xfrm>
          <a:off x="8412392" y="2631281"/>
          <a:ext cx="2101941" cy="2101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latin typeface="Franklin Gothic Medium Cond" panose="020B0606030402020204" pitchFamily="34" charset="0"/>
            </a:rPr>
            <a:t>Theory / terms</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Eco. Succession</a:t>
          </a:r>
        </a:p>
        <a:p>
          <a:pPr marL="228600" lvl="1" indent="-228600" algn="l" defTabSz="977900">
            <a:lnSpc>
              <a:spcPct val="90000"/>
            </a:lnSpc>
            <a:spcBef>
              <a:spcPct val="0"/>
            </a:spcBef>
            <a:spcAft>
              <a:spcPct val="15000"/>
            </a:spcAft>
            <a:buChar char="••"/>
          </a:pPr>
          <a:r>
            <a:rPr lang="en-US" sz="2200" kern="1200" dirty="0">
              <a:latin typeface="Franklin Gothic Medium Cond" panose="020B0606030402020204" pitchFamily="34" charset="0"/>
            </a:rPr>
            <a:t>Food chain/web….</a:t>
          </a:r>
        </a:p>
      </dsp:txBody>
      <dsp:txXfrm>
        <a:off x="8412392" y="2631281"/>
        <a:ext cx="2101941" cy="21019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B6858-C73D-4A67-9011-3AA43CA5915D}">
      <dsp:nvSpPr>
        <dsp:cNvPr id="0" name=""/>
        <dsp:cNvSpPr/>
      </dsp:nvSpPr>
      <dsp:spPr>
        <a:xfrm>
          <a:off x="60026" y="576522"/>
          <a:ext cx="1610940" cy="1677342"/>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04D0AE9-D6A9-44D5-8CA0-DD43BC0F8726}">
      <dsp:nvSpPr>
        <dsp:cNvPr id="0" name=""/>
        <dsp:cNvSpPr/>
      </dsp:nvSpPr>
      <dsp:spPr>
        <a:xfrm>
          <a:off x="5858" y="2086130"/>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Geography</a:t>
          </a:r>
        </a:p>
      </dsp:txBody>
      <dsp:txXfrm>
        <a:off x="5858" y="2086130"/>
        <a:ext cx="1866043" cy="587069"/>
      </dsp:txXfrm>
    </dsp:sp>
    <dsp:sp modelId="{AB812404-46F2-482D-B4CC-1EC9489E90D1}">
      <dsp:nvSpPr>
        <dsp:cNvPr id="0" name=""/>
        <dsp:cNvSpPr/>
      </dsp:nvSpPr>
      <dsp:spPr>
        <a:xfrm>
          <a:off x="2081569" y="576522"/>
          <a:ext cx="2096677" cy="1677342"/>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14228CB-C661-4066-A882-CCB4A6E9E8AD}">
      <dsp:nvSpPr>
        <dsp:cNvPr id="0" name=""/>
        <dsp:cNvSpPr/>
      </dsp:nvSpPr>
      <dsp:spPr>
        <a:xfrm>
          <a:off x="2270270" y="2086130"/>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Agriculture</a:t>
          </a:r>
        </a:p>
      </dsp:txBody>
      <dsp:txXfrm>
        <a:off x="2270270" y="2086130"/>
        <a:ext cx="1866043" cy="587069"/>
      </dsp:txXfrm>
    </dsp:sp>
    <dsp:sp modelId="{51056766-509C-4CA5-8AE1-09DC9D95FB53}">
      <dsp:nvSpPr>
        <dsp:cNvPr id="0" name=""/>
        <dsp:cNvSpPr/>
      </dsp:nvSpPr>
      <dsp:spPr>
        <a:xfrm>
          <a:off x="4387915" y="576522"/>
          <a:ext cx="2096677" cy="1677342"/>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52B67E7-E128-47DD-9B55-E78D6B9D558C}">
      <dsp:nvSpPr>
        <dsp:cNvPr id="0" name=""/>
        <dsp:cNvSpPr/>
      </dsp:nvSpPr>
      <dsp:spPr>
        <a:xfrm>
          <a:off x="4576616" y="2086130"/>
          <a:ext cx="1866043" cy="587069"/>
        </a:xfrm>
        <a:prstGeom prst="wedgeRectCallout">
          <a:avLst>
            <a:gd name="adj1" fmla="val 20250"/>
            <a:gd name="adj2" fmla="val -60700"/>
          </a:avLst>
        </a:prstGeom>
        <a:solidFill>
          <a:schemeClr val="tx1">
            <a:lumMod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Environment</a:t>
          </a:r>
        </a:p>
      </dsp:txBody>
      <dsp:txXfrm>
        <a:off x="4576616" y="2086130"/>
        <a:ext cx="1866043" cy="587069"/>
      </dsp:txXfrm>
    </dsp:sp>
    <dsp:sp modelId="{F960A267-027D-4611-AD19-106BBFF7643D}">
      <dsp:nvSpPr>
        <dsp:cNvPr id="0" name=""/>
        <dsp:cNvSpPr/>
      </dsp:nvSpPr>
      <dsp:spPr>
        <a:xfrm>
          <a:off x="6762235" y="576522"/>
          <a:ext cx="1583327" cy="1677342"/>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BFB8E77-310E-4597-B2C4-C722654595DF}">
      <dsp:nvSpPr>
        <dsp:cNvPr id="0" name=""/>
        <dsp:cNvSpPr/>
      </dsp:nvSpPr>
      <dsp:spPr>
        <a:xfrm>
          <a:off x="6694260" y="2086130"/>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Economy</a:t>
          </a:r>
        </a:p>
      </dsp:txBody>
      <dsp:txXfrm>
        <a:off x="6694260" y="2086130"/>
        <a:ext cx="1866043" cy="587069"/>
      </dsp:txXfrm>
    </dsp:sp>
    <dsp:sp modelId="{108E4ABF-BD6F-43C7-AC7F-B324E0473BC6}">
      <dsp:nvSpPr>
        <dsp:cNvPr id="0" name=""/>
        <dsp:cNvSpPr/>
      </dsp:nvSpPr>
      <dsp:spPr>
        <a:xfrm>
          <a:off x="8839151" y="576522"/>
          <a:ext cx="1580916" cy="1677342"/>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23FFFF3-F60C-4940-9BC6-A1BFEF1B285A}">
      <dsp:nvSpPr>
        <dsp:cNvPr id="0" name=""/>
        <dsp:cNvSpPr/>
      </dsp:nvSpPr>
      <dsp:spPr>
        <a:xfrm>
          <a:off x="8769972" y="2086130"/>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Polity</a:t>
          </a:r>
        </a:p>
      </dsp:txBody>
      <dsp:txXfrm>
        <a:off x="8769972" y="2086130"/>
        <a:ext cx="1866043" cy="587069"/>
      </dsp:txXfrm>
    </dsp:sp>
    <dsp:sp modelId="{8B5470A9-FEBB-4A4B-941B-1F13793CBA44}">
      <dsp:nvSpPr>
        <dsp:cNvPr id="0" name=""/>
        <dsp:cNvSpPr/>
      </dsp:nvSpPr>
      <dsp:spPr>
        <a:xfrm>
          <a:off x="211815" y="2882868"/>
          <a:ext cx="1509817" cy="1677342"/>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C3DE57E-E863-4ABE-9814-B4FBF68BAC7D}">
      <dsp:nvSpPr>
        <dsp:cNvPr id="0" name=""/>
        <dsp:cNvSpPr/>
      </dsp:nvSpPr>
      <dsp:spPr>
        <a:xfrm>
          <a:off x="107086"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History</a:t>
          </a:r>
        </a:p>
      </dsp:txBody>
      <dsp:txXfrm>
        <a:off x="107086" y="4392476"/>
        <a:ext cx="1866043" cy="587069"/>
      </dsp:txXfrm>
    </dsp:sp>
    <dsp:sp modelId="{2DC53F4D-1C68-4E10-9E3D-AB151B13B13E}">
      <dsp:nvSpPr>
        <dsp:cNvPr id="0" name=""/>
        <dsp:cNvSpPr/>
      </dsp:nvSpPr>
      <dsp:spPr>
        <a:xfrm>
          <a:off x="2255520" y="2882868"/>
          <a:ext cx="1573829" cy="1677342"/>
        </a:xfrm>
        <a:prstGeom prst="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62F5554-7CF4-4A1C-A33D-3CE2AB287580}">
      <dsp:nvSpPr>
        <dsp:cNvPr id="0" name=""/>
        <dsp:cNvSpPr/>
      </dsp:nvSpPr>
      <dsp:spPr>
        <a:xfrm>
          <a:off x="2182797"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Culture</a:t>
          </a:r>
        </a:p>
      </dsp:txBody>
      <dsp:txXfrm>
        <a:off x="2182797" y="4392476"/>
        <a:ext cx="1866043" cy="587069"/>
      </dsp:txXfrm>
    </dsp:sp>
    <dsp:sp modelId="{4C5AD13F-2509-4E97-98C0-3DBC2DBBF354}">
      <dsp:nvSpPr>
        <dsp:cNvPr id="0" name=""/>
        <dsp:cNvSpPr/>
      </dsp:nvSpPr>
      <dsp:spPr>
        <a:xfrm>
          <a:off x="4258508" y="2882868"/>
          <a:ext cx="1775634" cy="1677342"/>
        </a:xfrm>
        <a:prstGeom prst="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50B90309-7844-4576-95DA-92241C477B48}">
      <dsp:nvSpPr>
        <dsp:cNvPr id="0" name=""/>
        <dsp:cNvSpPr/>
      </dsp:nvSpPr>
      <dsp:spPr>
        <a:xfrm>
          <a:off x="4286687" y="4392476"/>
          <a:ext cx="1866043" cy="587069"/>
        </a:xfrm>
        <a:prstGeom prst="wedgeRectCallout">
          <a:avLst>
            <a:gd name="adj1" fmla="val 20250"/>
            <a:gd name="adj2" fmla="val -60700"/>
          </a:avLst>
        </a:prstGeom>
        <a:solidFill>
          <a:schemeClr val="tx1">
            <a:lumMod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Science Tech</a:t>
          </a:r>
        </a:p>
      </dsp:txBody>
      <dsp:txXfrm>
        <a:off x="4286687" y="4392476"/>
        <a:ext cx="1866043" cy="587069"/>
      </dsp:txXfrm>
    </dsp:sp>
    <dsp:sp modelId="{F7353198-5BB7-4ACC-B99F-664C32B1A10B}">
      <dsp:nvSpPr>
        <dsp:cNvPr id="0" name=""/>
        <dsp:cNvSpPr/>
      </dsp:nvSpPr>
      <dsp:spPr>
        <a:xfrm>
          <a:off x="6471048" y="2882868"/>
          <a:ext cx="1501976" cy="1677342"/>
        </a:xfrm>
        <a:prstGeom prst="rect">
          <a:avLst/>
        </a:prstGeom>
        <a:blipFill rotWithShape="1">
          <a:blip xmlns:r="http://schemas.openxmlformats.org/officeDocument/2006/relationships" r:embed="rId9"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E96722B3-FD6D-47D1-9D33-4B18A8D4DCFA}">
      <dsp:nvSpPr>
        <dsp:cNvPr id="0" name=""/>
        <dsp:cNvSpPr/>
      </dsp:nvSpPr>
      <dsp:spPr>
        <a:xfrm>
          <a:off x="6362398"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Current</a:t>
          </a:r>
        </a:p>
      </dsp:txBody>
      <dsp:txXfrm>
        <a:off x="6362398" y="4392476"/>
        <a:ext cx="1866043" cy="587069"/>
      </dsp:txXfrm>
    </dsp:sp>
    <dsp:sp modelId="{F8B5120F-DF34-48E7-8638-FA166524F110}">
      <dsp:nvSpPr>
        <dsp:cNvPr id="0" name=""/>
        <dsp:cNvSpPr/>
      </dsp:nvSpPr>
      <dsp:spPr>
        <a:xfrm>
          <a:off x="8438109" y="2882868"/>
          <a:ext cx="2096677" cy="1677342"/>
        </a:xfrm>
        <a:prstGeom prst="rect">
          <a:avLst/>
        </a:prstGeom>
        <a:blipFill rotWithShape="1">
          <a:blip xmlns:r="http://schemas.openxmlformats.org/officeDocument/2006/relationships" r:embed="rId10"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E536399-18BC-499E-9CBF-D206C1FA014F}">
      <dsp:nvSpPr>
        <dsp:cNvPr id="0" name=""/>
        <dsp:cNvSpPr/>
      </dsp:nvSpPr>
      <dsp:spPr>
        <a:xfrm>
          <a:off x="8626810"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IR/Defense</a:t>
          </a:r>
        </a:p>
      </dsp:txBody>
      <dsp:txXfrm>
        <a:off x="8626810" y="4392476"/>
        <a:ext cx="1866043" cy="587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08180-EA06-4F5B-9B96-019065AD4952}">
      <dsp:nvSpPr>
        <dsp:cNvPr id="0" name=""/>
        <dsp:cNvSpPr/>
      </dsp:nvSpPr>
      <dsp:spPr>
        <a:xfrm>
          <a:off x="5006" y="2017"/>
          <a:ext cx="4039417" cy="2489952"/>
        </a:xfrm>
        <a:prstGeom prst="roundRect">
          <a:avLst>
            <a:gd name="adj" fmla="val 10000"/>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lang="en-US" sz="6100" kern="1200" dirty="0" err="1">
              <a:latin typeface="Franklin Gothic Medium Cond" panose="020B0606030402020204" pitchFamily="34" charset="0"/>
            </a:rPr>
            <a:t>Current|GK</a:t>
          </a:r>
          <a:endParaRPr lang="en-US" sz="6100" kern="1200" dirty="0">
            <a:latin typeface="Franklin Gothic Medium Cond" panose="020B0606030402020204" pitchFamily="34" charset="0"/>
          </a:endParaRPr>
        </a:p>
      </dsp:txBody>
      <dsp:txXfrm>
        <a:off x="77934" y="74945"/>
        <a:ext cx="3893561" cy="2344096"/>
      </dsp:txXfrm>
    </dsp:sp>
    <dsp:sp modelId="{34853545-2075-4204-AD83-317907DADD97}">
      <dsp:nvSpPr>
        <dsp:cNvPr id="0" name=""/>
        <dsp:cNvSpPr/>
      </dsp:nvSpPr>
      <dsp:spPr>
        <a:xfrm>
          <a:off x="5006" y="2770592"/>
          <a:ext cx="1938300" cy="2489952"/>
        </a:xfrm>
        <a:prstGeom prst="roundRect">
          <a:avLst>
            <a:gd name="adj" fmla="val 10000"/>
          </a:avLst>
        </a:prstGeom>
        <a:gradFill rotWithShape="0">
          <a:gsLst>
            <a:gs pos="0">
              <a:schemeClr val="accent4">
                <a:tint val="99000"/>
                <a:hueOff val="0"/>
                <a:satOff val="0"/>
                <a:lumOff val="0"/>
                <a:alphaOff val="0"/>
                <a:shade val="51000"/>
                <a:satMod val="130000"/>
              </a:schemeClr>
            </a:gs>
            <a:gs pos="80000">
              <a:schemeClr val="accent4">
                <a:tint val="99000"/>
                <a:hueOff val="0"/>
                <a:satOff val="0"/>
                <a:lumOff val="0"/>
                <a:alphaOff val="0"/>
                <a:shade val="93000"/>
                <a:satMod val="130000"/>
              </a:schemeClr>
            </a:gs>
            <a:gs pos="100000">
              <a:schemeClr val="accent4">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latin typeface="Franklin Gothic Medium Cond" panose="020B0606030402020204" pitchFamily="34" charset="0"/>
            </a:rPr>
            <a:t>Places in News</a:t>
          </a:r>
        </a:p>
      </dsp:txBody>
      <dsp:txXfrm>
        <a:off x="61777" y="2827363"/>
        <a:ext cx="1824758" cy="2376410"/>
      </dsp:txXfrm>
    </dsp:sp>
    <dsp:sp modelId="{475D5A40-E39C-4C57-B56E-64F60D3AE251}">
      <dsp:nvSpPr>
        <dsp:cNvPr id="0" name=""/>
        <dsp:cNvSpPr/>
      </dsp:nvSpPr>
      <dsp:spPr>
        <a:xfrm>
          <a:off x="2106123" y="2770592"/>
          <a:ext cx="1938300" cy="2489952"/>
        </a:xfrm>
        <a:prstGeom prst="roundRect">
          <a:avLst>
            <a:gd name="adj" fmla="val 10000"/>
          </a:avLst>
        </a:prstGeom>
        <a:gradFill rotWithShape="0">
          <a:gsLst>
            <a:gs pos="0">
              <a:schemeClr val="accent4">
                <a:tint val="99000"/>
                <a:hueOff val="0"/>
                <a:satOff val="0"/>
                <a:lumOff val="0"/>
                <a:alphaOff val="0"/>
                <a:shade val="51000"/>
                <a:satMod val="130000"/>
              </a:schemeClr>
            </a:gs>
            <a:gs pos="80000">
              <a:schemeClr val="accent4">
                <a:tint val="99000"/>
                <a:hueOff val="0"/>
                <a:satOff val="0"/>
                <a:lumOff val="0"/>
                <a:alphaOff val="0"/>
                <a:shade val="93000"/>
                <a:satMod val="130000"/>
              </a:schemeClr>
            </a:gs>
            <a:gs pos="100000">
              <a:schemeClr val="accent4">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latin typeface="Franklin Gothic Medium Cond" panose="020B0606030402020204" pitchFamily="34" charset="0"/>
            </a:rPr>
            <a:t>Match</a:t>
          </a:r>
        </a:p>
      </dsp:txBody>
      <dsp:txXfrm>
        <a:off x="2162894" y="2827363"/>
        <a:ext cx="1824758" cy="2376410"/>
      </dsp:txXfrm>
    </dsp:sp>
    <dsp:sp modelId="{B75B7D02-7A95-432A-A15F-8F21A458FB1F}">
      <dsp:nvSpPr>
        <dsp:cNvPr id="0" name=""/>
        <dsp:cNvSpPr/>
      </dsp:nvSpPr>
      <dsp:spPr>
        <a:xfrm>
          <a:off x="4370058" y="2017"/>
          <a:ext cx="6140535" cy="2489952"/>
        </a:xfrm>
        <a:prstGeom prst="roundRect">
          <a:avLst>
            <a:gd name="adj" fmla="val 10000"/>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lang="en-US" sz="6100" kern="1200" dirty="0">
              <a:latin typeface="Franklin Gothic Medium Cond" panose="020B0606030402020204" pitchFamily="34" charset="0"/>
            </a:rPr>
            <a:t>Theory</a:t>
          </a:r>
        </a:p>
      </dsp:txBody>
      <dsp:txXfrm>
        <a:off x="4442986" y="74945"/>
        <a:ext cx="5994679" cy="2344096"/>
      </dsp:txXfrm>
    </dsp:sp>
    <dsp:sp modelId="{703B2FE7-EB70-46CF-A095-82B4D643E283}">
      <dsp:nvSpPr>
        <dsp:cNvPr id="0" name=""/>
        <dsp:cNvSpPr/>
      </dsp:nvSpPr>
      <dsp:spPr>
        <a:xfrm>
          <a:off x="4370058" y="2770592"/>
          <a:ext cx="1938300" cy="2489952"/>
        </a:xfrm>
        <a:prstGeom prst="roundRect">
          <a:avLst>
            <a:gd name="adj" fmla="val 10000"/>
          </a:avLst>
        </a:prstGeom>
        <a:gradFill rotWithShape="0">
          <a:gsLst>
            <a:gs pos="0">
              <a:schemeClr val="accent4">
                <a:tint val="99000"/>
                <a:hueOff val="0"/>
                <a:satOff val="0"/>
                <a:lumOff val="0"/>
                <a:alphaOff val="0"/>
                <a:shade val="51000"/>
                <a:satMod val="130000"/>
              </a:schemeClr>
            </a:gs>
            <a:gs pos="80000">
              <a:schemeClr val="accent4">
                <a:tint val="99000"/>
                <a:hueOff val="0"/>
                <a:satOff val="0"/>
                <a:lumOff val="0"/>
                <a:alphaOff val="0"/>
                <a:shade val="93000"/>
                <a:satMod val="130000"/>
              </a:schemeClr>
            </a:gs>
            <a:gs pos="100000">
              <a:schemeClr val="accent4">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latin typeface="Franklin Gothic Medium Cond" panose="020B0606030402020204" pitchFamily="34" charset="0"/>
            </a:rPr>
            <a:t>Physical</a:t>
          </a:r>
        </a:p>
      </dsp:txBody>
      <dsp:txXfrm>
        <a:off x="4426829" y="2827363"/>
        <a:ext cx="1824758" cy="2376410"/>
      </dsp:txXfrm>
    </dsp:sp>
    <dsp:sp modelId="{1C6CCC71-8A32-4797-A30C-28CC34DA73E3}">
      <dsp:nvSpPr>
        <dsp:cNvPr id="0" name=""/>
        <dsp:cNvSpPr/>
      </dsp:nvSpPr>
      <dsp:spPr>
        <a:xfrm>
          <a:off x="6471175" y="2770592"/>
          <a:ext cx="1938300" cy="2489952"/>
        </a:xfrm>
        <a:prstGeom prst="roundRect">
          <a:avLst>
            <a:gd name="adj" fmla="val 10000"/>
          </a:avLst>
        </a:prstGeom>
        <a:gradFill rotWithShape="0">
          <a:gsLst>
            <a:gs pos="0">
              <a:schemeClr val="accent4">
                <a:tint val="99000"/>
                <a:hueOff val="0"/>
                <a:satOff val="0"/>
                <a:lumOff val="0"/>
                <a:alphaOff val="0"/>
                <a:shade val="51000"/>
                <a:satMod val="130000"/>
              </a:schemeClr>
            </a:gs>
            <a:gs pos="80000">
              <a:schemeClr val="accent4">
                <a:tint val="99000"/>
                <a:hueOff val="0"/>
                <a:satOff val="0"/>
                <a:lumOff val="0"/>
                <a:alphaOff val="0"/>
                <a:shade val="93000"/>
                <a:satMod val="130000"/>
              </a:schemeClr>
            </a:gs>
            <a:gs pos="100000">
              <a:schemeClr val="accent4">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latin typeface="Franklin Gothic Medium Cond" panose="020B0606030402020204" pitchFamily="34" charset="0"/>
            </a:rPr>
            <a:t>Indian</a:t>
          </a:r>
        </a:p>
      </dsp:txBody>
      <dsp:txXfrm>
        <a:off x="6527946" y="2827363"/>
        <a:ext cx="1824758" cy="2376410"/>
      </dsp:txXfrm>
    </dsp:sp>
    <dsp:sp modelId="{BDE8555F-2CAE-4996-B8DD-3CC2E26A23F7}">
      <dsp:nvSpPr>
        <dsp:cNvPr id="0" name=""/>
        <dsp:cNvSpPr/>
      </dsp:nvSpPr>
      <dsp:spPr>
        <a:xfrm>
          <a:off x="8572293" y="2770592"/>
          <a:ext cx="1938300" cy="2489952"/>
        </a:xfrm>
        <a:prstGeom prst="roundRect">
          <a:avLst>
            <a:gd name="adj" fmla="val 10000"/>
          </a:avLst>
        </a:prstGeom>
        <a:gradFill rotWithShape="0">
          <a:gsLst>
            <a:gs pos="0">
              <a:schemeClr val="accent4">
                <a:tint val="99000"/>
                <a:hueOff val="0"/>
                <a:satOff val="0"/>
                <a:lumOff val="0"/>
                <a:alphaOff val="0"/>
                <a:shade val="51000"/>
                <a:satMod val="130000"/>
              </a:schemeClr>
            </a:gs>
            <a:gs pos="80000">
              <a:schemeClr val="accent4">
                <a:tint val="99000"/>
                <a:hueOff val="0"/>
                <a:satOff val="0"/>
                <a:lumOff val="0"/>
                <a:alphaOff val="0"/>
                <a:shade val="93000"/>
                <a:satMod val="130000"/>
              </a:schemeClr>
            </a:gs>
            <a:gs pos="100000">
              <a:schemeClr val="accent4">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latin typeface="Franklin Gothic Medium Cond" panose="020B0606030402020204" pitchFamily="34" charset="0"/>
            </a:rPr>
            <a:t>World</a:t>
          </a:r>
        </a:p>
      </dsp:txBody>
      <dsp:txXfrm>
        <a:off x="8629064" y="2827363"/>
        <a:ext cx="1824758" cy="23764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08180-EA06-4F5B-9B96-019065AD4952}">
      <dsp:nvSpPr>
        <dsp:cNvPr id="0" name=""/>
        <dsp:cNvSpPr/>
      </dsp:nvSpPr>
      <dsp:spPr>
        <a:xfrm>
          <a:off x="5006" y="2017"/>
          <a:ext cx="4039417" cy="248995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lang="en-US" sz="6100" kern="1200" dirty="0" err="1">
              <a:latin typeface="Franklin Gothic Medium Cond" panose="020B0606030402020204" pitchFamily="34" charset="0"/>
            </a:rPr>
            <a:t>Current|GK</a:t>
          </a:r>
          <a:endParaRPr lang="en-US" sz="6100" kern="1200" dirty="0">
            <a:latin typeface="Franklin Gothic Medium Cond" panose="020B0606030402020204" pitchFamily="34" charset="0"/>
          </a:endParaRPr>
        </a:p>
      </dsp:txBody>
      <dsp:txXfrm>
        <a:off x="77934" y="74945"/>
        <a:ext cx="3893561" cy="2344096"/>
      </dsp:txXfrm>
    </dsp:sp>
    <dsp:sp modelId="{34853545-2075-4204-AD83-317907DADD97}">
      <dsp:nvSpPr>
        <dsp:cNvPr id="0" name=""/>
        <dsp:cNvSpPr/>
      </dsp:nvSpPr>
      <dsp:spPr>
        <a:xfrm>
          <a:off x="5006" y="2770592"/>
          <a:ext cx="1938300" cy="248995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latin typeface="Franklin Gothic Medium Cond" panose="020B0606030402020204" pitchFamily="34" charset="0"/>
            </a:rPr>
            <a:t>Places in News</a:t>
          </a:r>
        </a:p>
      </dsp:txBody>
      <dsp:txXfrm>
        <a:off x="61777" y="2827363"/>
        <a:ext cx="1824758" cy="2376410"/>
      </dsp:txXfrm>
    </dsp:sp>
    <dsp:sp modelId="{475D5A40-E39C-4C57-B56E-64F60D3AE251}">
      <dsp:nvSpPr>
        <dsp:cNvPr id="0" name=""/>
        <dsp:cNvSpPr/>
      </dsp:nvSpPr>
      <dsp:spPr>
        <a:xfrm>
          <a:off x="2106123" y="2770592"/>
          <a:ext cx="1938300" cy="248995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latin typeface="Franklin Gothic Medium Cond" panose="020B0606030402020204" pitchFamily="34" charset="0"/>
            </a:rPr>
            <a:t>Match</a:t>
          </a:r>
        </a:p>
      </dsp:txBody>
      <dsp:txXfrm>
        <a:off x="2162894" y="2827363"/>
        <a:ext cx="1824758" cy="2376410"/>
      </dsp:txXfrm>
    </dsp:sp>
    <dsp:sp modelId="{B75B7D02-7A95-432A-A15F-8F21A458FB1F}">
      <dsp:nvSpPr>
        <dsp:cNvPr id="0" name=""/>
        <dsp:cNvSpPr/>
      </dsp:nvSpPr>
      <dsp:spPr>
        <a:xfrm>
          <a:off x="4370058" y="2017"/>
          <a:ext cx="6140535" cy="248995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lang="en-US" sz="6100" kern="1200" dirty="0">
              <a:latin typeface="Franklin Gothic Medium Cond" panose="020B0606030402020204" pitchFamily="34" charset="0"/>
            </a:rPr>
            <a:t>Theory</a:t>
          </a:r>
        </a:p>
      </dsp:txBody>
      <dsp:txXfrm>
        <a:off x="4442986" y="74945"/>
        <a:ext cx="5994679" cy="2344096"/>
      </dsp:txXfrm>
    </dsp:sp>
    <dsp:sp modelId="{299CAB20-EAB5-42C9-94FC-75E21FE41B5C}">
      <dsp:nvSpPr>
        <dsp:cNvPr id="0" name=""/>
        <dsp:cNvSpPr/>
      </dsp:nvSpPr>
      <dsp:spPr>
        <a:xfrm>
          <a:off x="4370058" y="2770592"/>
          <a:ext cx="1938300" cy="248995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a:latin typeface="Franklin Gothic Medium Cond" panose="020B0606030402020204" pitchFamily="34" charset="0"/>
            </a:rPr>
            <a:t>India</a:t>
          </a:r>
          <a:endParaRPr lang="en-US" sz="3900" kern="1200" dirty="0">
            <a:latin typeface="Franklin Gothic Medium Cond" panose="020B0606030402020204" pitchFamily="34" charset="0"/>
          </a:endParaRPr>
        </a:p>
      </dsp:txBody>
      <dsp:txXfrm>
        <a:off x="4426829" y="2827363"/>
        <a:ext cx="1824758" cy="2376410"/>
      </dsp:txXfrm>
    </dsp:sp>
    <dsp:sp modelId="{DB7ECF87-6ADD-4BE1-AFB0-FB4217BFED03}">
      <dsp:nvSpPr>
        <dsp:cNvPr id="0" name=""/>
        <dsp:cNvSpPr/>
      </dsp:nvSpPr>
      <dsp:spPr>
        <a:xfrm>
          <a:off x="6471175" y="2770592"/>
          <a:ext cx="1938300" cy="248995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a:latin typeface="Franklin Gothic Medium Cond" panose="020B0606030402020204" pitchFamily="34" charset="0"/>
            </a:rPr>
            <a:t>Physical</a:t>
          </a:r>
          <a:endParaRPr lang="en-US" sz="3900" kern="1200" dirty="0">
            <a:latin typeface="Franklin Gothic Medium Cond" panose="020B0606030402020204" pitchFamily="34" charset="0"/>
          </a:endParaRPr>
        </a:p>
      </dsp:txBody>
      <dsp:txXfrm>
        <a:off x="6527946" y="2827363"/>
        <a:ext cx="1824758" cy="2376410"/>
      </dsp:txXfrm>
    </dsp:sp>
    <dsp:sp modelId="{BDE8555F-2CAE-4996-B8DD-3CC2E26A23F7}">
      <dsp:nvSpPr>
        <dsp:cNvPr id="0" name=""/>
        <dsp:cNvSpPr/>
      </dsp:nvSpPr>
      <dsp:spPr>
        <a:xfrm>
          <a:off x="8572293" y="2770592"/>
          <a:ext cx="1938300" cy="248995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latin typeface="Franklin Gothic Medium Cond" panose="020B0606030402020204" pitchFamily="34" charset="0"/>
            </a:rPr>
            <a:t>World</a:t>
          </a:r>
        </a:p>
      </dsp:txBody>
      <dsp:txXfrm>
        <a:off x="8629064" y="2827363"/>
        <a:ext cx="1824758" cy="23764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B6858-C73D-4A67-9011-3AA43CA5915D}">
      <dsp:nvSpPr>
        <dsp:cNvPr id="0" name=""/>
        <dsp:cNvSpPr/>
      </dsp:nvSpPr>
      <dsp:spPr>
        <a:xfrm>
          <a:off x="60026" y="576522"/>
          <a:ext cx="1610940" cy="1677342"/>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004D0AE9-D6A9-44D5-8CA0-DD43BC0F8726}">
      <dsp:nvSpPr>
        <dsp:cNvPr id="0" name=""/>
        <dsp:cNvSpPr/>
      </dsp:nvSpPr>
      <dsp:spPr>
        <a:xfrm>
          <a:off x="5858" y="2086130"/>
          <a:ext cx="1866043" cy="587069"/>
        </a:xfrm>
        <a:prstGeom prst="wedgeRectCallout">
          <a:avLst>
            <a:gd name="adj1" fmla="val 20250"/>
            <a:gd name="adj2" fmla="val -60700"/>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Geography</a:t>
          </a:r>
        </a:p>
      </dsp:txBody>
      <dsp:txXfrm>
        <a:off x="5858" y="2086130"/>
        <a:ext cx="1866043" cy="587069"/>
      </dsp:txXfrm>
    </dsp:sp>
    <dsp:sp modelId="{AB812404-46F2-482D-B4CC-1EC9489E90D1}">
      <dsp:nvSpPr>
        <dsp:cNvPr id="0" name=""/>
        <dsp:cNvSpPr/>
      </dsp:nvSpPr>
      <dsp:spPr>
        <a:xfrm>
          <a:off x="2081569" y="576522"/>
          <a:ext cx="2096677" cy="1677342"/>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14228CB-C661-4066-A882-CCB4A6E9E8AD}">
      <dsp:nvSpPr>
        <dsp:cNvPr id="0" name=""/>
        <dsp:cNvSpPr/>
      </dsp:nvSpPr>
      <dsp:spPr>
        <a:xfrm>
          <a:off x="2270270" y="2086130"/>
          <a:ext cx="1866043" cy="587069"/>
        </a:xfrm>
        <a:prstGeom prst="wedgeRectCallout">
          <a:avLst>
            <a:gd name="adj1" fmla="val 20250"/>
            <a:gd name="adj2" fmla="val -60700"/>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Agriculture</a:t>
          </a:r>
        </a:p>
      </dsp:txBody>
      <dsp:txXfrm>
        <a:off x="2270270" y="2086130"/>
        <a:ext cx="1866043" cy="587069"/>
      </dsp:txXfrm>
    </dsp:sp>
    <dsp:sp modelId="{51056766-509C-4CA5-8AE1-09DC9D95FB53}">
      <dsp:nvSpPr>
        <dsp:cNvPr id="0" name=""/>
        <dsp:cNvSpPr/>
      </dsp:nvSpPr>
      <dsp:spPr>
        <a:xfrm>
          <a:off x="4387915" y="576522"/>
          <a:ext cx="2096677" cy="1677342"/>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52B67E7-E128-47DD-9B55-E78D6B9D558C}">
      <dsp:nvSpPr>
        <dsp:cNvPr id="0" name=""/>
        <dsp:cNvSpPr/>
      </dsp:nvSpPr>
      <dsp:spPr>
        <a:xfrm>
          <a:off x="4576616" y="2086130"/>
          <a:ext cx="1866043" cy="587069"/>
        </a:xfrm>
        <a:prstGeom prst="wedgeRectCallout">
          <a:avLst>
            <a:gd name="adj1" fmla="val 20250"/>
            <a:gd name="adj2" fmla="val -60700"/>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Environment</a:t>
          </a:r>
        </a:p>
      </dsp:txBody>
      <dsp:txXfrm>
        <a:off x="4576616" y="2086130"/>
        <a:ext cx="1866043" cy="587069"/>
      </dsp:txXfrm>
    </dsp:sp>
    <dsp:sp modelId="{F960A267-027D-4611-AD19-106BBFF7643D}">
      <dsp:nvSpPr>
        <dsp:cNvPr id="0" name=""/>
        <dsp:cNvSpPr/>
      </dsp:nvSpPr>
      <dsp:spPr>
        <a:xfrm>
          <a:off x="6762235" y="576522"/>
          <a:ext cx="1583327" cy="1677342"/>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BFB8E77-310E-4597-B2C4-C722654595DF}">
      <dsp:nvSpPr>
        <dsp:cNvPr id="0" name=""/>
        <dsp:cNvSpPr/>
      </dsp:nvSpPr>
      <dsp:spPr>
        <a:xfrm>
          <a:off x="6694260" y="2086130"/>
          <a:ext cx="1866043" cy="587069"/>
        </a:xfrm>
        <a:prstGeom prst="wedgeRectCallout">
          <a:avLst>
            <a:gd name="adj1" fmla="val 20250"/>
            <a:gd name="adj2" fmla="val -60700"/>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Economy</a:t>
          </a:r>
        </a:p>
      </dsp:txBody>
      <dsp:txXfrm>
        <a:off x="6694260" y="2086130"/>
        <a:ext cx="1866043" cy="587069"/>
      </dsp:txXfrm>
    </dsp:sp>
    <dsp:sp modelId="{108E4ABF-BD6F-43C7-AC7F-B324E0473BC6}">
      <dsp:nvSpPr>
        <dsp:cNvPr id="0" name=""/>
        <dsp:cNvSpPr/>
      </dsp:nvSpPr>
      <dsp:spPr>
        <a:xfrm>
          <a:off x="8839151" y="576522"/>
          <a:ext cx="1580916" cy="1677342"/>
        </a:xfrm>
        <a:prstGeom prst="rect">
          <a:avLst/>
        </a:prstGeom>
        <a:blipFill rotWithShape="1">
          <a:blip xmlns:r="http://schemas.openxmlformats.org/officeDocument/2006/relationships" r:embed="rId5"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23FFFF3-F60C-4940-9BC6-A1BFEF1B285A}">
      <dsp:nvSpPr>
        <dsp:cNvPr id="0" name=""/>
        <dsp:cNvSpPr/>
      </dsp:nvSpPr>
      <dsp:spPr>
        <a:xfrm>
          <a:off x="8769972" y="2086130"/>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Polity</a:t>
          </a:r>
        </a:p>
      </dsp:txBody>
      <dsp:txXfrm>
        <a:off x="8769972" y="2086130"/>
        <a:ext cx="1866043" cy="587069"/>
      </dsp:txXfrm>
    </dsp:sp>
    <dsp:sp modelId="{8B5470A9-FEBB-4A4B-941B-1F13793CBA44}">
      <dsp:nvSpPr>
        <dsp:cNvPr id="0" name=""/>
        <dsp:cNvSpPr/>
      </dsp:nvSpPr>
      <dsp:spPr>
        <a:xfrm>
          <a:off x="211815" y="2882868"/>
          <a:ext cx="1509817" cy="1677342"/>
        </a:xfrm>
        <a:prstGeom prst="rect">
          <a:avLst/>
        </a:prstGeom>
        <a:blipFill rotWithShape="1">
          <a:blip xmlns:r="http://schemas.openxmlformats.org/officeDocument/2006/relationships" r:embed="rId6"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C3DE57E-E863-4ABE-9814-B4FBF68BAC7D}">
      <dsp:nvSpPr>
        <dsp:cNvPr id="0" name=""/>
        <dsp:cNvSpPr/>
      </dsp:nvSpPr>
      <dsp:spPr>
        <a:xfrm>
          <a:off x="107086"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History</a:t>
          </a:r>
        </a:p>
      </dsp:txBody>
      <dsp:txXfrm>
        <a:off x="107086" y="4392476"/>
        <a:ext cx="1866043" cy="587069"/>
      </dsp:txXfrm>
    </dsp:sp>
    <dsp:sp modelId="{2DC53F4D-1C68-4E10-9E3D-AB151B13B13E}">
      <dsp:nvSpPr>
        <dsp:cNvPr id="0" name=""/>
        <dsp:cNvSpPr/>
      </dsp:nvSpPr>
      <dsp:spPr>
        <a:xfrm>
          <a:off x="2255520" y="2882868"/>
          <a:ext cx="1573829" cy="1677342"/>
        </a:xfrm>
        <a:prstGeom prst="rect">
          <a:avLst/>
        </a:prstGeom>
        <a:blipFill rotWithShape="1">
          <a:blip xmlns:r="http://schemas.openxmlformats.org/officeDocument/2006/relationships" r:embed="rId7"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62F5554-7CF4-4A1C-A33D-3CE2AB287580}">
      <dsp:nvSpPr>
        <dsp:cNvPr id="0" name=""/>
        <dsp:cNvSpPr/>
      </dsp:nvSpPr>
      <dsp:spPr>
        <a:xfrm>
          <a:off x="2182797"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Culture</a:t>
          </a:r>
        </a:p>
      </dsp:txBody>
      <dsp:txXfrm>
        <a:off x="2182797" y="4392476"/>
        <a:ext cx="1866043" cy="587069"/>
      </dsp:txXfrm>
    </dsp:sp>
    <dsp:sp modelId="{4C5AD13F-2509-4E97-98C0-3DBC2DBBF354}">
      <dsp:nvSpPr>
        <dsp:cNvPr id="0" name=""/>
        <dsp:cNvSpPr/>
      </dsp:nvSpPr>
      <dsp:spPr>
        <a:xfrm>
          <a:off x="4258508" y="2882868"/>
          <a:ext cx="1775634" cy="1677342"/>
        </a:xfrm>
        <a:prstGeom prst="rect">
          <a:avLst/>
        </a:prstGeom>
        <a:blipFill rotWithShape="1">
          <a:blip xmlns:r="http://schemas.openxmlformats.org/officeDocument/2006/relationships" r:embed="rId8"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50B90309-7844-4576-95DA-92241C477B48}">
      <dsp:nvSpPr>
        <dsp:cNvPr id="0" name=""/>
        <dsp:cNvSpPr/>
      </dsp:nvSpPr>
      <dsp:spPr>
        <a:xfrm>
          <a:off x="4286687" y="4392476"/>
          <a:ext cx="1866043" cy="587069"/>
        </a:xfrm>
        <a:prstGeom prst="wedgeRectCallout">
          <a:avLst>
            <a:gd name="adj1" fmla="val 20250"/>
            <a:gd name="adj2" fmla="val -60700"/>
          </a:avLst>
        </a:prstGeom>
        <a:solidFill>
          <a:schemeClr val="bg1">
            <a:lumMod val="50000"/>
            <a:lumOff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strike="sngStrike" kern="1200" dirty="0">
              <a:latin typeface="Franklin Gothic Medium Cond" panose="020B0606030402020204" pitchFamily="34" charset="0"/>
            </a:rPr>
            <a:t>Science Tech</a:t>
          </a:r>
        </a:p>
      </dsp:txBody>
      <dsp:txXfrm>
        <a:off x="4286687" y="4392476"/>
        <a:ext cx="1866043" cy="587069"/>
      </dsp:txXfrm>
    </dsp:sp>
    <dsp:sp modelId="{F7353198-5BB7-4ACC-B99F-664C32B1A10B}">
      <dsp:nvSpPr>
        <dsp:cNvPr id="0" name=""/>
        <dsp:cNvSpPr/>
      </dsp:nvSpPr>
      <dsp:spPr>
        <a:xfrm>
          <a:off x="6471048" y="2882868"/>
          <a:ext cx="1501976" cy="1677342"/>
        </a:xfrm>
        <a:prstGeom prst="rect">
          <a:avLst/>
        </a:prstGeom>
        <a:blipFill rotWithShape="1">
          <a:blip xmlns:r="http://schemas.openxmlformats.org/officeDocument/2006/relationships" r:embed="rId9"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E96722B3-FD6D-47D1-9D33-4B18A8D4DCFA}">
      <dsp:nvSpPr>
        <dsp:cNvPr id="0" name=""/>
        <dsp:cNvSpPr/>
      </dsp:nvSpPr>
      <dsp:spPr>
        <a:xfrm>
          <a:off x="6362398"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Current</a:t>
          </a:r>
        </a:p>
      </dsp:txBody>
      <dsp:txXfrm>
        <a:off x="6362398" y="4392476"/>
        <a:ext cx="1866043" cy="587069"/>
      </dsp:txXfrm>
    </dsp:sp>
    <dsp:sp modelId="{F8B5120F-DF34-48E7-8638-FA166524F110}">
      <dsp:nvSpPr>
        <dsp:cNvPr id="0" name=""/>
        <dsp:cNvSpPr/>
      </dsp:nvSpPr>
      <dsp:spPr>
        <a:xfrm>
          <a:off x="8438109" y="2882868"/>
          <a:ext cx="2096677" cy="1677342"/>
        </a:xfrm>
        <a:prstGeom prst="rect">
          <a:avLst/>
        </a:prstGeom>
        <a:blipFill rotWithShape="1">
          <a:blip xmlns:r="http://schemas.openxmlformats.org/officeDocument/2006/relationships" r:embed="rId10" cstate="email">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E536399-18BC-499E-9CBF-D206C1FA014F}">
      <dsp:nvSpPr>
        <dsp:cNvPr id="0" name=""/>
        <dsp:cNvSpPr/>
      </dsp:nvSpPr>
      <dsp:spPr>
        <a:xfrm>
          <a:off x="8626810" y="4392476"/>
          <a:ext cx="1866043" cy="587069"/>
        </a:xfrm>
        <a:prstGeom prst="wedgeRectCallout">
          <a:avLst>
            <a:gd name="adj1" fmla="val 20250"/>
            <a:gd name="adj2" fmla="val -607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Franklin Gothic Medium Cond" panose="020B0606030402020204" pitchFamily="34" charset="0"/>
            </a:rPr>
            <a:t>IR/Defense</a:t>
          </a:r>
        </a:p>
      </dsp:txBody>
      <dsp:txXfrm>
        <a:off x="8626810" y="4392476"/>
        <a:ext cx="1866043" cy="58706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32A4D-BE5E-4988-8487-2EA69F39781E}" type="datetimeFigureOut">
              <a:rPr lang="en-US" smtClean="0"/>
              <a:t>17-Feb-16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9CD7D-1E1C-4023-8E3D-8DACDC99C669}" type="slidenum">
              <a:rPr lang="en-US" smtClean="0"/>
              <a:t>‹#›</a:t>
            </a:fld>
            <a:endParaRPr lang="en-US"/>
          </a:p>
        </p:txBody>
      </p:sp>
    </p:spTree>
    <p:extLst>
      <p:ext uri="{BB962C8B-B14F-4D97-AF65-F5344CB8AC3E}">
        <p14:creationId xmlns:p14="http://schemas.microsoft.com/office/powerpoint/2010/main" val="273751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Killing</a:t>
            </a:r>
            <a:r>
              <a:rPr lang="en-US" baseline="0" dirty="0"/>
              <a:t> is as easy as breathing.</a:t>
            </a:r>
            <a:endParaRPr lang="en-US" dirty="0"/>
          </a:p>
        </p:txBody>
      </p:sp>
      <p:sp>
        <p:nvSpPr>
          <p:cNvPr id="4" name="Slide Number Placeholder 3"/>
          <p:cNvSpPr>
            <a:spLocks noGrp="1"/>
          </p:cNvSpPr>
          <p:nvPr>
            <p:ph type="sldNum" sz="quarter" idx="10"/>
          </p:nvPr>
        </p:nvSpPr>
        <p:spPr/>
        <p:txBody>
          <a:bodyPr/>
          <a:lstStyle/>
          <a:p>
            <a:fld id="{23F5F62E-11A0-490E-816E-21B6842E6103}" type="slidenum">
              <a:rPr lang="en-US" smtClean="0"/>
              <a:t>1</a:t>
            </a:fld>
            <a:endParaRPr lang="en-US"/>
          </a:p>
        </p:txBody>
      </p:sp>
    </p:spTree>
    <p:extLst>
      <p:ext uri="{BB962C8B-B14F-4D97-AF65-F5344CB8AC3E}">
        <p14:creationId xmlns:p14="http://schemas.microsoft.com/office/powerpoint/2010/main" val="1725075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Killing</a:t>
            </a:r>
            <a:r>
              <a:rPr lang="en-US" baseline="0" dirty="0"/>
              <a:t> is as easy as breathing.</a:t>
            </a:r>
            <a:endParaRPr lang="en-US" dirty="0"/>
          </a:p>
        </p:txBody>
      </p:sp>
      <p:sp>
        <p:nvSpPr>
          <p:cNvPr id="4" name="Slide Number Placeholder 3"/>
          <p:cNvSpPr>
            <a:spLocks noGrp="1"/>
          </p:cNvSpPr>
          <p:nvPr>
            <p:ph type="sldNum" sz="quarter" idx="10"/>
          </p:nvPr>
        </p:nvSpPr>
        <p:spPr/>
        <p:txBody>
          <a:bodyPr/>
          <a:lstStyle/>
          <a:p>
            <a:fld id="{23F5F62E-11A0-490E-816E-21B6842E6103}" type="slidenum">
              <a:rPr lang="en-US" smtClean="0"/>
              <a:t>55</a:t>
            </a:fld>
            <a:endParaRPr lang="en-US"/>
          </a:p>
        </p:txBody>
      </p:sp>
    </p:spTree>
    <p:extLst>
      <p:ext uri="{BB962C8B-B14F-4D97-AF65-F5344CB8AC3E}">
        <p14:creationId xmlns:p14="http://schemas.microsoft.com/office/powerpoint/2010/main" val="3128041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 </a:t>
            </a:r>
            <a:r>
              <a:rPr lang="en-US" dirty="0" err="1"/>
              <a:t>jan</a:t>
            </a:r>
            <a:r>
              <a:rPr lang="en-US" dirty="0"/>
              <a:t> </a:t>
            </a:r>
            <a:r>
              <a:rPr lang="en-US" dirty="0" err="1"/>
              <a:t>dhan</a:t>
            </a:r>
            <a:r>
              <a:rPr lang="en-US" dirty="0"/>
              <a:t> and 14</a:t>
            </a:r>
            <a:r>
              <a:rPr lang="en-US" baseline="30000" dirty="0"/>
              <a:t>th</a:t>
            </a:r>
            <a:r>
              <a:rPr lang="en-US" baseline="0" dirty="0"/>
              <a:t> finance commission</a:t>
            </a:r>
            <a:endParaRPr lang="en-US" dirty="0"/>
          </a:p>
        </p:txBody>
      </p:sp>
      <p:sp>
        <p:nvSpPr>
          <p:cNvPr id="4" name="Slide Number Placeholder 3"/>
          <p:cNvSpPr>
            <a:spLocks noGrp="1"/>
          </p:cNvSpPr>
          <p:nvPr>
            <p:ph type="sldNum" sz="quarter" idx="10"/>
          </p:nvPr>
        </p:nvSpPr>
        <p:spPr/>
        <p:txBody>
          <a:bodyPr/>
          <a:lstStyle/>
          <a:p>
            <a:fld id="{23F5F62E-11A0-490E-816E-21B6842E6103}" type="slidenum">
              <a:rPr lang="en-US" smtClean="0"/>
              <a:t>56</a:t>
            </a:fld>
            <a:endParaRPr lang="en-US"/>
          </a:p>
        </p:txBody>
      </p:sp>
    </p:spTree>
    <p:extLst>
      <p:ext uri="{BB962C8B-B14F-4D97-AF65-F5344CB8AC3E}">
        <p14:creationId xmlns:p14="http://schemas.microsoft.com/office/powerpoint/2010/main" val="2790778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F5F62E-11A0-490E-816E-21B6842E6103}" type="slidenum">
              <a:rPr lang="en-US" smtClean="0"/>
              <a:t>57</a:t>
            </a:fld>
            <a:endParaRPr lang="en-US"/>
          </a:p>
        </p:txBody>
      </p:sp>
    </p:spTree>
    <p:extLst>
      <p:ext uri="{BB962C8B-B14F-4D97-AF65-F5344CB8AC3E}">
        <p14:creationId xmlns:p14="http://schemas.microsoft.com/office/powerpoint/2010/main" val="221862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Killing</a:t>
            </a:r>
            <a:r>
              <a:rPr lang="en-US" baseline="0" dirty="0"/>
              <a:t> is as easy as breathing.</a:t>
            </a:r>
            <a:endParaRPr lang="en-US" dirty="0"/>
          </a:p>
        </p:txBody>
      </p:sp>
      <p:sp>
        <p:nvSpPr>
          <p:cNvPr id="4" name="Slide Number Placeholder 3"/>
          <p:cNvSpPr>
            <a:spLocks noGrp="1"/>
          </p:cNvSpPr>
          <p:nvPr>
            <p:ph type="sldNum" sz="quarter" idx="10"/>
          </p:nvPr>
        </p:nvSpPr>
        <p:spPr/>
        <p:txBody>
          <a:bodyPr/>
          <a:lstStyle/>
          <a:p>
            <a:fld id="{23F5F62E-11A0-490E-816E-21B6842E6103}" type="slidenum">
              <a:rPr lang="en-US" smtClean="0"/>
              <a:t>60</a:t>
            </a:fld>
            <a:endParaRPr lang="en-US"/>
          </a:p>
        </p:txBody>
      </p:sp>
    </p:spTree>
    <p:extLst>
      <p:ext uri="{BB962C8B-B14F-4D97-AF65-F5344CB8AC3E}">
        <p14:creationId xmlns:p14="http://schemas.microsoft.com/office/powerpoint/2010/main" val="4086807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Banking-economy taxation related</a:t>
            </a:r>
            <a:r>
              <a:rPr lang="en-US" baseline="0" dirty="0"/>
              <a:t> laws.</a:t>
            </a:r>
            <a:endParaRPr lang="en-US" dirty="0"/>
          </a:p>
        </p:txBody>
      </p:sp>
      <p:sp>
        <p:nvSpPr>
          <p:cNvPr id="4" name="Slide Number Placeholder 3"/>
          <p:cNvSpPr>
            <a:spLocks noGrp="1"/>
          </p:cNvSpPr>
          <p:nvPr>
            <p:ph type="sldNum" sz="quarter" idx="10"/>
          </p:nvPr>
        </p:nvSpPr>
        <p:spPr/>
        <p:txBody>
          <a:bodyPr/>
          <a:lstStyle/>
          <a:p>
            <a:fld id="{0F0E29A1-DDDD-4F52-8A55-1611B9032D36}" type="slidenum">
              <a:rPr lang="en-US" smtClean="0"/>
              <a:t>61</a:t>
            </a:fld>
            <a:endParaRPr lang="en-US"/>
          </a:p>
        </p:txBody>
      </p:sp>
    </p:spTree>
    <p:extLst>
      <p:ext uri="{BB962C8B-B14F-4D97-AF65-F5344CB8AC3E}">
        <p14:creationId xmlns:p14="http://schemas.microsoft.com/office/powerpoint/2010/main" val="3551713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court further noted that</a:t>
            </a:r>
          </a:p>
          <a:p>
            <a:r>
              <a:rPr lang="en-US" dirty="0"/>
              <a:t>a presumption in </a:t>
            </a:r>
            <a:r>
              <a:rPr lang="en-US" dirty="0" err="1"/>
              <a:t>favour</a:t>
            </a:r>
            <a:r>
              <a:rPr lang="en-US" dirty="0"/>
              <a:t> of </a:t>
            </a:r>
            <a:r>
              <a:rPr lang="en-US" dirty="0" err="1"/>
              <a:t>ev</a:t>
            </a:r>
            <a:r>
              <a:rPr lang="en-US" dirty="0"/>
              <a:t>-</a:t>
            </a:r>
          </a:p>
          <a:p>
            <a:r>
              <a:rPr lang="en-US" dirty="0" err="1"/>
              <a:t>ery</a:t>
            </a:r>
            <a:r>
              <a:rPr lang="en-US" dirty="0"/>
              <a:t>  child  taking  his  father’s</a:t>
            </a:r>
          </a:p>
          <a:p>
            <a:r>
              <a:rPr lang="en-US" dirty="0"/>
              <a:t>dominant caste was almost </a:t>
            </a:r>
            <a:r>
              <a:rPr lang="en-US" dirty="0" err="1"/>
              <a:t>im</a:t>
            </a:r>
            <a:r>
              <a:rPr lang="en-US" dirty="0"/>
              <a:t>-</a:t>
            </a:r>
          </a:p>
          <a:p>
            <a:r>
              <a:rPr lang="en-US" dirty="0"/>
              <a:t>practical.  On  this  point,  the</a:t>
            </a:r>
          </a:p>
          <a:p>
            <a:r>
              <a:rPr lang="en-US" dirty="0"/>
              <a:t>court illustrated the case of a</a:t>
            </a:r>
          </a:p>
          <a:p>
            <a:r>
              <a:rPr lang="en-US" dirty="0"/>
              <a:t>pregnant  tribal  or  Scheduled</a:t>
            </a:r>
          </a:p>
          <a:p>
            <a:r>
              <a:rPr lang="en-US" dirty="0"/>
              <a:t>Caste  woman,  abandoned  by</a:t>
            </a:r>
          </a:p>
          <a:p>
            <a:r>
              <a:rPr lang="en-US" dirty="0"/>
              <a:t>her   forward   caste   husband,</a:t>
            </a:r>
          </a:p>
          <a:p>
            <a:r>
              <a:rPr lang="en-US" dirty="0"/>
              <a:t>who would go back to her </a:t>
            </a:r>
            <a:r>
              <a:rPr lang="en-US" dirty="0" err="1"/>
              <a:t>peo</a:t>
            </a:r>
            <a:r>
              <a:rPr lang="en-US" dirty="0"/>
              <a:t>-</a:t>
            </a:r>
          </a:p>
          <a:p>
            <a:r>
              <a:rPr lang="en-US" dirty="0" err="1"/>
              <a:t>ple</a:t>
            </a:r>
            <a:r>
              <a:rPr lang="en-US" dirty="0"/>
              <a:t> and community.</a:t>
            </a:r>
          </a:p>
        </p:txBody>
      </p:sp>
      <p:sp>
        <p:nvSpPr>
          <p:cNvPr id="4" name="Slide Number Placeholder 3"/>
          <p:cNvSpPr>
            <a:spLocks noGrp="1"/>
          </p:cNvSpPr>
          <p:nvPr>
            <p:ph type="sldNum" sz="quarter" idx="10"/>
          </p:nvPr>
        </p:nvSpPr>
        <p:spPr/>
        <p:txBody>
          <a:bodyPr/>
          <a:lstStyle/>
          <a:p>
            <a:fld id="{23F5F62E-11A0-490E-816E-21B6842E6103}" type="slidenum">
              <a:rPr lang="en-US" smtClean="0"/>
              <a:t>72</a:t>
            </a:fld>
            <a:endParaRPr lang="en-US"/>
          </a:p>
        </p:txBody>
      </p:sp>
    </p:spTree>
    <p:extLst>
      <p:ext uri="{BB962C8B-B14F-4D97-AF65-F5344CB8AC3E}">
        <p14:creationId xmlns:p14="http://schemas.microsoft.com/office/powerpoint/2010/main" val="120914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India</a:t>
            </a:r>
            <a:r>
              <a:rPr lang="en-US" baseline="0" dirty="0"/>
              <a:t> doing for climate change at intl. level?</a:t>
            </a:r>
            <a:endParaRPr lang="en-US" dirty="0"/>
          </a:p>
        </p:txBody>
      </p:sp>
      <p:sp>
        <p:nvSpPr>
          <p:cNvPr id="4" name="Slide Number Placeholder 3"/>
          <p:cNvSpPr>
            <a:spLocks noGrp="1"/>
          </p:cNvSpPr>
          <p:nvPr>
            <p:ph type="sldNum" sz="quarter" idx="10"/>
          </p:nvPr>
        </p:nvSpPr>
        <p:spPr/>
        <p:txBody>
          <a:bodyPr/>
          <a:lstStyle/>
          <a:p>
            <a:fld id="{23F5F62E-11A0-490E-816E-21B6842E6103}" type="slidenum">
              <a:rPr lang="en-US" smtClean="0"/>
              <a:t>7</a:t>
            </a:fld>
            <a:endParaRPr lang="en-US"/>
          </a:p>
        </p:txBody>
      </p:sp>
    </p:spTree>
    <p:extLst>
      <p:ext uri="{BB962C8B-B14F-4D97-AF65-F5344CB8AC3E}">
        <p14:creationId xmlns:p14="http://schemas.microsoft.com/office/powerpoint/2010/main" val="62561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a:t>
            </a:r>
            <a:r>
              <a:rPr lang="en-US" baseline="0" dirty="0"/>
              <a:t> </a:t>
            </a:r>
            <a:r>
              <a:rPr lang="en-US" baseline="0" dirty="0" err="1"/>
              <a:t>maa</a:t>
            </a:r>
            <a:r>
              <a:rPr lang="en-US" baseline="0" dirty="0"/>
              <a:t> </a:t>
            </a:r>
            <a:r>
              <a:rPr lang="en-US" baseline="0" dirty="0" err="1"/>
              <a:t>fer</a:t>
            </a:r>
            <a:r>
              <a:rPr lang="en-US" baseline="0" dirty="0"/>
              <a:t> </a:t>
            </a:r>
            <a:r>
              <a:rPr lang="en-US" baseline="0" dirty="0" err="1"/>
              <a:t>thi</a:t>
            </a:r>
            <a:r>
              <a:rPr lang="en-US" baseline="0" dirty="0"/>
              <a:t>.</a:t>
            </a:r>
            <a:endParaRPr lang="en-US" dirty="0"/>
          </a:p>
        </p:txBody>
      </p:sp>
      <p:sp>
        <p:nvSpPr>
          <p:cNvPr id="4" name="Slide Number Placeholder 3"/>
          <p:cNvSpPr>
            <a:spLocks noGrp="1"/>
          </p:cNvSpPr>
          <p:nvPr>
            <p:ph type="sldNum" sz="quarter" idx="10"/>
          </p:nvPr>
        </p:nvSpPr>
        <p:spPr/>
        <p:txBody>
          <a:bodyPr/>
          <a:lstStyle/>
          <a:p>
            <a:fld id="{23F5F62E-11A0-490E-816E-21B6842E6103}" type="slidenum">
              <a:rPr lang="en-US" smtClean="0"/>
              <a:t>12</a:t>
            </a:fld>
            <a:endParaRPr lang="en-US"/>
          </a:p>
        </p:txBody>
      </p:sp>
    </p:spTree>
    <p:extLst>
      <p:ext uri="{BB962C8B-B14F-4D97-AF65-F5344CB8AC3E}">
        <p14:creationId xmlns:p14="http://schemas.microsoft.com/office/powerpoint/2010/main" val="255445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is the </a:t>
            </a:r>
            <a:r>
              <a:rPr lang="en-US" dirty="0" err="1"/>
              <a:t>natial</a:t>
            </a:r>
            <a:r>
              <a:rPr lang="en-US" baseline="0" dirty="0"/>
              <a:t> </a:t>
            </a:r>
            <a:r>
              <a:rPr lang="en-US" dirty="0"/>
              <a:t>____ is the national aquatic animal.</a:t>
            </a:r>
          </a:p>
          <a:p>
            <a:endParaRPr lang="en-US" dirty="0"/>
          </a:p>
        </p:txBody>
      </p:sp>
      <p:sp>
        <p:nvSpPr>
          <p:cNvPr id="4" name="Slide Number Placeholder 3"/>
          <p:cNvSpPr>
            <a:spLocks noGrp="1"/>
          </p:cNvSpPr>
          <p:nvPr>
            <p:ph type="sldNum" sz="quarter" idx="10"/>
          </p:nvPr>
        </p:nvSpPr>
        <p:spPr/>
        <p:txBody>
          <a:bodyPr/>
          <a:lstStyle/>
          <a:p>
            <a:fld id="{23F5F62E-11A0-490E-816E-21B6842E6103}" type="slidenum">
              <a:rPr lang="en-US" smtClean="0"/>
              <a:t>14</a:t>
            </a:fld>
            <a:endParaRPr lang="en-US"/>
          </a:p>
        </p:txBody>
      </p:sp>
    </p:spTree>
    <p:extLst>
      <p:ext uri="{BB962C8B-B14F-4D97-AF65-F5344CB8AC3E}">
        <p14:creationId xmlns:p14="http://schemas.microsoft.com/office/powerpoint/2010/main" val="105750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 of bees in pollination.</a:t>
            </a:r>
          </a:p>
        </p:txBody>
      </p:sp>
      <p:sp>
        <p:nvSpPr>
          <p:cNvPr id="4" name="Slide Number Placeholder 3"/>
          <p:cNvSpPr>
            <a:spLocks noGrp="1"/>
          </p:cNvSpPr>
          <p:nvPr>
            <p:ph type="sldNum" sz="quarter" idx="10"/>
          </p:nvPr>
        </p:nvSpPr>
        <p:spPr/>
        <p:txBody>
          <a:bodyPr/>
          <a:lstStyle/>
          <a:p>
            <a:fld id="{23F5F62E-11A0-490E-816E-21B6842E6103}" type="slidenum">
              <a:rPr lang="en-US" smtClean="0"/>
              <a:t>16</a:t>
            </a:fld>
            <a:endParaRPr lang="en-US"/>
          </a:p>
        </p:txBody>
      </p:sp>
    </p:spTree>
    <p:extLst>
      <p:ext uri="{BB962C8B-B14F-4D97-AF65-F5344CB8AC3E}">
        <p14:creationId xmlns:p14="http://schemas.microsoft.com/office/powerpoint/2010/main" val="383285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Hindu’s obsession</a:t>
            </a:r>
            <a:r>
              <a:rPr lang="en-US" baseline="0" dirty="0"/>
              <a:t> with </a:t>
            </a:r>
            <a:r>
              <a:rPr lang="en-US" baseline="0" dirty="0" err="1"/>
              <a:t>dinos</a:t>
            </a:r>
            <a:r>
              <a:rPr lang="en-US" baseline="0" dirty="0"/>
              <a:t> is stupid.</a:t>
            </a:r>
            <a:endParaRPr lang="en-US" dirty="0"/>
          </a:p>
        </p:txBody>
      </p:sp>
      <p:sp>
        <p:nvSpPr>
          <p:cNvPr id="4" name="Slide Number Placeholder 3"/>
          <p:cNvSpPr>
            <a:spLocks noGrp="1"/>
          </p:cNvSpPr>
          <p:nvPr>
            <p:ph type="sldNum" sz="quarter" idx="10"/>
          </p:nvPr>
        </p:nvSpPr>
        <p:spPr/>
        <p:txBody>
          <a:bodyPr/>
          <a:lstStyle/>
          <a:p>
            <a:fld id="{23F5F62E-11A0-490E-816E-21B6842E6103}" type="slidenum">
              <a:rPr lang="en-US" smtClean="0"/>
              <a:t>17</a:t>
            </a:fld>
            <a:endParaRPr lang="en-US"/>
          </a:p>
        </p:txBody>
      </p:sp>
    </p:spTree>
    <p:extLst>
      <p:ext uri="{BB962C8B-B14F-4D97-AF65-F5344CB8AC3E}">
        <p14:creationId xmlns:p14="http://schemas.microsoft.com/office/powerpoint/2010/main" val="163926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F5F62E-11A0-490E-816E-21B6842E6103}" type="slidenum">
              <a:rPr lang="en-US" smtClean="0"/>
              <a:t>33</a:t>
            </a:fld>
            <a:endParaRPr lang="en-US"/>
          </a:p>
        </p:txBody>
      </p:sp>
    </p:spTree>
    <p:extLst>
      <p:ext uri="{BB962C8B-B14F-4D97-AF65-F5344CB8AC3E}">
        <p14:creationId xmlns:p14="http://schemas.microsoft.com/office/powerpoint/2010/main" val="3654938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Killing</a:t>
            </a:r>
            <a:r>
              <a:rPr lang="en-US" baseline="0" dirty="0"/>
              <a:t> is as easy as breathing.</a:t>
            </a:r>
            <a:endParaRPr lang="en-US" dirty="0"/>
          </a:p>
        </p:txBody>
      </p:sp>
      <p:sp>
        <p:nvSpPr>
          <p:cNvPr id="4" name="Slide Number Placeholder 3"/>
          <p:cNvSpPr>
            <a:spLocks noGrp="1"/>
          </p:cNvSpPr>
          <p:nvPr>
            <p:ph type="sldNum" sz="quarter" idx="10"/>
          </p:nvPr>
        </p:nvSpPr>
        <p:spPr/>
        <p:txBody>
          <a:bodyPr/>
          <a:lstStyle/>
          <a:p>
            <a:fld id="{23F5F62E-11A0-490E-816E-21B6842E6103}" type="slidenum">
              <a:rPr lang="en-US" smtClean="0"/>
              <a:t>35</a:t>
            </a:fld>
            <a:endParaRPr lang="en-US"/>
          </a:p>
        </p:txBody>
      </p:sp>
    </p:spTree>
    <p:extLst>
      <p:ext uri="{BB962C8B-B14F-4D97-AF65-F5344CB8AC3E}">
        <p14:creationId xmlns:p14="http://schemas.microsoft.com/office/powerpoint/2010/main" val="2017386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Majid and DR </a:t>
            </a:r>
            <a:r>
              <a:rPr lang="en-US" dirty="0" err="1"/>
              <a:t>Khullar</a:t>
            </a:r>
            <a:r>
              <a:rPr lang="en-US" dirty="0"/>
              <a:t>- too bad cost: benefit.</a:t>
            </a:r>
          </a:p>
        </p:txBody>
      </p:sp>
      <p:sp>
        <p:nvSpPr>
          <p:cNvPr id="4" name="Slide Number Placeholder 3"/>
          <p:cNvSpPr>
            <a:spLocks noGrp="1"/>
          </p:cNvSpPr>
          <p:nvPr>
            <p:ph type="sldNum" sz="quarter" idx="10"/>
          </p:nvPr>
        </p:nvSpPr>
        <p:spPr/>
        <p:txBody>
          <a:bodyPr/>
          <a:lstStyle/>
          <a:p>
            <a:fld id="{23F5F62E-11A0-490E-816E-21B6842E6103}" type="slidenum">
              <a:rPr lang="en-US" smtClean="0"/>
              <a:t>37</a:t>
            </a:fld>
            <a:endParaRPr lang="en-US"/>
          </a:p>
        </p:txBody>
      </p:sp>
    </p:spTree>
    <p:extLst>
      <p:ext uri="{BB962C8B-B14F-4D97-AF65-F5344CB8AC3E}">
        <p14:creationId xmlns:p14="http://schemas.microsoft.com/office/powerpoint/2010/main" val="1609930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136FD989-D975-403A-ABD9-94AB802ACC92}" type="slidenum">
              <a:rPr lang="en-US" smtClean="0"/>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2801869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a:latin typeface="Franklin Gothic Demi Cond" panose="020B0706030402020204" pitchFamily="34" charset="0"/>
              </a:rPr>
              <a:t>1. Skip                     2. Attempt          3. Mark n Review</a:t>
            </a: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
        <p:nvSpPr>
          <p:cNvPr id="11" name="Text Placeholder 6"/>
          <p:cNvSpPr>
            <a:spLocks noGrp="1"/>
          </p:cNvSpPr>
          <p:nvPr>
            <p:ph type="body" sz="quarter" idx="13"/>
          </p:nvPr>
        </p:nvSpPr>
        <p:spPr>
          <a:xfrm>
            <a:off x="147638" y="914400"/>
            <a:ext cx="690562" cy="5262563"/>
          </a:xfrm>
          <a:solidFill>
            <a:srgbClr val="0070C0">
              <a:alpha val="50000"/>
            </a:srgbClr>
          </a:solidFill>
          <a:ln>
            <a:solidFill>
              <a:schemeClr val="accent3">
                <a:lumMod val="20000"/>
                <a:lumOff val="80000"/>
              </a:schemeClr>
            </a:solid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60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spTree>
    <p:extLst>
      <p:ext uri="{BB962C8B-B14F-4D97-AF65-F5344CB8AC3E}">
        <p14:creationId xmlns:p14="http://schemas.microsoft.com/office/powerpoint/2010/main" val="312898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iz_ANIM_0">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473AC-714E-4956-B45F-C78062B22994}" type="datetimeFigureOut">
              <a:rPr lang="en-US" smtClean="0"/>
              <a:t>17-Feb-16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0E96C0-8B63-46B0-A701-5A6AFF21EB4A}"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a:latin typeface="Franklin Gothic Demi Cond" panose="020B0706030402020204" pitchFamily="34" charset="0"/>
              </a:rPr>
              <a:t>1. Skip                     2. Attempt          3. Mark n Review</a:t>
            </a: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
        <p:nvSpPr>
          <p:cNvPr id="7" name="Text Placeholder 6"/>
          <p:cNvSpPr>
            <a:spLocks noGrp="1"/>
          </p:cNvSpPr>
          <p:nvPr>
            <p:ph type="body" sz="quarter" idx="13"/>
          </p:nvPr>
        </p:nvSpPr>
        <p:spPr>
          <a:xfrm>
            <a:off x="147638" y="914400"/>
            <a:ext cx="690562" cy="5262563"/>
          </a:xfrm>
          <a:solidFill>
            <a:srgbClr val="0070C0">
              <a:alpha val="50000"/>
            </a:srgbClr>
          </a:solidFill>
          <a:ln>
            <a:solidFill>
              <a:schemeClr val="accent3">
                <a:lumMod val="20000"/>
                <a:lumOff val="80000"/>
              </a:schemeClr>
            </a:solid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60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spTree>
    <p:extLst>
      <p:ext uri="{BB962C8B-B14F-4D97-AF65-F5344CB8AC3E}">
        <p14:creationId xmlns:p14="http://schemas.microsoft.com/office/powerpoint/2010/main" val="3269561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ENEFITS_Anim_1">
    <p:bg>
      <p:bgRef idx="1001">
        <a:schemeClr val="bg1"/>
      </p:bgRef>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3200">
                <a:solidFill>
                  <a:schemeClr val="bg1">
                    <a:lumMod val="95000"/>
                    <a:lumOff val="5000"/>
                  </a:schemeClr>
                </a:solidFill>
                <a:latin typeface="Franklin Gothic Demi Cond" panose="020B0706030402020204" pitchFamily="34" charset="0"/>
              </a:defRPr>
            </a:lvl1pPr>
            <a:lvl2pPr>
              <a:defRPr sz="3200">
                <a:solidFill>
                  <a:schemeClr val="bg1">
                    <a:lumMod val="95000"/>
                    <a:lumOff val="5000"/>
                  </a:schemeClr>
                </a:solidFill>
                <a:latin typeface="Franklin Gothic Demi Cond" panose="020B0706030402020204" pitchFamily="34" charset="0"/>
              </a:defRPr>
            </a:lvl2pPr>
            <a:lvl3pPr>
              <a:defRPr sz="3200">
                <a:solidFill>
                  <a:schemeClr val="bg1">
                    <a:lumMod val="95000"/>
                    <a:lumOff val="5000"/>
                  </a:schemeClr>
                </a:solidFill>
                <a:latin typeface="Franklin Gothic Demi Cond" panose="020B0706030402020204" pitchFamily="34" charset="0"/>
              </a:defRPr>
            </a:lvl3pPr>
            <a:lvl4pPr>
              <a:defRPr sz="3200">
                <a:solidFill>
                  <a:schemeClr val="bg1">
                    <a:lumMod val="95000"/>
                    <a:lumOff val="5000"/>
                  </a:schemeClr>
                </a:solidFill>
                <a:latin typeface="Franklin Gothic Demi Cond" panose="020B0706030402020204" pitchFamily="34" charset="0"/>
              </a:defRPr>
            </a:lvl4pPr>
            <a:lvl5pPr>
              <a:defRPr sz="32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92D05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92D05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92D05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92D05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92D05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tx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1920118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ene_Anim_0">
    <p:bg>
      <p:bgRef idx="1001">
        <a:schemeClr val="bg1"/>
      </p:bgRef>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3200">
                <a:solidFill>
                  <a:schemeClr val="bg1">
                    <a:lumMod val="95000"/>
                    <a:lumOff val="5000"/>
                  </a:schemeClr>
                </a:solidFill>
                <a:latin typeface="Franklin Gothic Demi Cond" panose="020B0706030402020204" pitchFamily="34" charset="0"/>
              </a:defRPr>
            </a:lvl1pPr>
            <a:lvl2pPr>
              <a:defRPr sz="3200">
                <a:solidFill>
                  <a:schemeClr val="bg1">
                    <a:lumMod val="95000"/>
                    <a:lumOff val="5000"/>
                  </a:schemeClr>
                </a:solidFill>
                <a:latin typeface="Franklin Gothic Demi Cond" panose="020B0706030402020204" pitchFamily="34" charset="0"/>
              </a:defRPr>
            </a:lvl2pPr>
            <a:lvl3pPr>
              <a:defRPr sz="3200">
                <a:solidFill>
                  <a:schemeClr val="bg1">
                    <a:lumMod val="95000"/>
                    <a:lumOff val="5000"/>
                  </a:schemeClr>
                </a:solidFill>
                <a:latin typeface="Franklin Gothic Demi Cond" panose="020B0706030402020204" pitchFamily="34" charset="0"/>
              </a:defRPr>
            </a:lvl3pPr>
            <a:lvl4pPr>
              <a:defRPr sz="3200">
                <a:solidFill>
                  <a:schemeClr val="bg1">
                    <a:lumMod val="95000"/>
                    <a:lumOff val="5000"/>
                  </a:schemeClr>
                </a:solidFill>
                <a:latin typeface="Franklin Gothic Demi Cond" panose="020B0706030402020204" pitchFamily="34" charset="0"/>
              </a:defRPr>
            </a:lvl4pPr>
            <a:lvl5pPr>
              <a:defRPr sz="32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92D05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92D05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92D05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92D05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92D05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tx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12756556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finition_anim_0">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8889771" y="2654784"/>
            <a:ext cx="3089805" cy="3587015"/>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92D050"/>
              </a:buClr>
              <a:buFont typeface="Wingdings" panose="05000000000000000000" pitchFamily="2" charset="2"/>
              <a:buChar char="Ø"/>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tx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8889771" y="6241799"/>
            <a:ext cx="3089805" cy="555652"/>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2400" dirty="0"/>
              <a:t>रट्टा मारो जिंदाबाद!</a:t>
            </a:r>
            <a:endParaRPr lang="en-US" sz="2400" dirty="0"/>
          </a:p>
        </p:txBody>
      </p:sp>
    </p:spTree>
    <p:extLst>
      <p:ext uri="{BB962C8B-B14F-4D97-AF65-F5344CB8AC3E}">
        <p14:creationId xmlns:p14="http://schemas.microsoft.com/office/powerpoint/2010/main" val="380526431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BENEFITS">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00B050"/>
              </a:buClr>
              <a:buFont typeface="Wingdings" panose="05000000000000000000" pitchFamily="2" charset="2"/>
              <a:buChar char="ü"/>
              <a:defRPr sz="4000">
                <a:solidFill>
                  <a:schemeClr val="accent4">
                    <a:lumMod val="50000"/>
                  </a:schemeClr>
                </a:solidFill>
                <a:latin typeface="Franklin Gothic Demi" panose="020B0703020102020204" pitchFamily="34" charset="0"/>
                <a:cs typeface="Segoe UI Semibold" panose="020B0702040204020203" pitchFamily="34" charset="0"/>
              </a:defRPr>
            </a:lvl1pPr>
            <a:lvl2pPr marL="685800" indent="-228600">
              <a:buClr>
                <a:srgbClr val="00B050"/>
              </a:buClr>
              <a:buFont typeface="Wingdings" panose="05000000000000000000" pitchFamily="2" charset="2"/>
              <a:buChar char="ü"/>
              <a:defRPr sz="4000">
                <a:solidFill>
                  <a:schemeClr val="accent4">
                    <a:lumMod val="50000"/>
                  </a:schemeClr>
                </a:solidFill>
                <a:latin typeface="Franklin Gothic Demi" panose="020B0703020102020204" pitchFamily="34" charset="0"/>
                <a:cs typeface="Segoe UI Semibold" panose="020B0702040204020203" pitchFamily="34" charset="0"/>
              </a:defRPr>
            </a:lvl2pPr>
            <a:lvl3pPr marL="1143000" indent="-228600">
              <a:buClr>
                <a:srgbClr val="00B050"/>
              </a:buClr>
              <a:buFont typeface="Wingdings" panose="05000000000000000000" pitchFamily="2" charset="2"/>
              <a:buChar char="ü"/>
              <a:defRPr sz="4000">
                <a:solidFill>
                  <a:schemeClr val="accent4">
                    <a:lumMod val="50000"/>
                  </a:schemeClr>
                </a:solidFill>
                <a:latin typeface="Franklin Gothic Demi" panose="020B0703020102020204" pitchFamily="34" charset="0"/>
                <a:cs typeface="Segoe UI Semibold" panose="020B0702040204020203" pitchFamily="34" charset="0"/>
              </a:defRPr>
            </a:lvl3pPr>
            <a:lvl4pPr marL="1600200" indent="-228600">
              <a:buClr>
                <a:srgbClr val="00B050"/>
              </a:buClr>
              <a:buFont typeface="Wingdings" panose="05000000000000000000" pitchFamily="2" charset="2"/>
              <a:buChar char="ü"/>
              <a:defRPr sz="4000">
                <a:solidFill>
                  <a:schemeClr val="accent4">
                    <a:lumMod val="50000"/>
                  </a:schemeClr>
                </a:solidFill>
                <a:latin typeface="Franklin Gothic Demi" panose="020B0703020102020204" pitchFamily="34" charset="0"/>
                <a:cs typeface="Segoe UI Semibold" panose="020B0702040204020203" pitchFamily="34" charset="0"/>
              </a:defRPr>
            </a:lvl4pPr>
            <a:lvl5pPr marL="2057400" indent="-228600">
              <a:buClr>
                <a:srgbClr val="00B050"/>
              </a:buClr>
              <a:buFont typeface="Wingdings" panose="05000000000000000000" pitchFamily="2" charset="2"/>
              <a:buChar char="ü"/>
              <a:defRPr sz="4000">
                <a:solidFill>
                  <a:schemeClr val="accent4">
                    <a:lumMod val="50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58393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19016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nfo_Anim_1">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5595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nfo_Anim_0">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162555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Info_Anim_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51959" y="2254"/>
            <a:ext cx="3364455" cy="6878896"/>
          </a:xfrm>
          <a:prstGeom prst="rect">
            <a:avLst/>
          </a:prstGeom>
        </p:spPr>
      </p:pic>
      <p:sp>
        <p:nvSpPr>
          <p:cNvPr id="3" name="Content Placeholder 2"/>
          <p:cNvSpPr>
            <a:spLocks noGrp="1"/>
          </p:cNvSpPr>
          <p:nvPr>
            <p:ph idx="1"/>
          </p:nvPr>
        </p:nvSpPr>
        <p:spPr>
          <a:xfrm>
            <a:off x="321733" y="287868"/>
            <a:ext cx="8395547" cy="5889096"/>
          </a:xfrm>
        </p:spPr>
        <p:txBody>
          <a:bodyPr>
            <a:normAutofit/>
          </a:bodyPr>
          <a:lstStyle>
            <a:lvl1pPr marL="7429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1pPr>
            <a:lvl2pPr marL="12001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2pPr>
            <a:lvl3pPr marL="16573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3pPr>
            <a:lvl4pPr marL="21145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4pPr>
            <a:lvl5pPr marL="25717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6" name="Content Placeholder 15"/>
          <p:cNvSpPr>
            <a:spLocks noGrp="1"/>
          </p:cNvSpPr>
          <p:nvPr>
            <p:ph sz="quarter" idx="12"/>
          </p:nvPr>
        </p:nvSpPr>
        <p:spPr>
          <a:xfrm>
            <a:off x="9144000" y="2943498"/>
            <a:ext cx="2803525" cy="2987402"/>
          </a:xfrm>
          <a:solidFill>
            <a:schemeClr val="accent2">
              <a:lumMod val="20000"/>
              <a:lumOff val="80000"/>
            </a:schemeClr>
          </a:solidFill>
        </p:spPr>
        <p:txBody>
          <a:bodyPr/>
          <a:lstStyle>
            <a:lvl1pPr>
              <a:defRPr>
                <a:solidFill>
                  <a:schemeClr val="bg1">
                    <a:lumMod val="85000"/>
                    <a:lumOff val="15000"/>
                  </a:schemeClr>
                </a:solidFill>
                <a:latin typeface="Franklin Gothic Medium Cond" panose="020B0606030402020204" pitchFamily="34" charset="0"/>
              </a:defRPr>
            </a:lvl1pPr>
            <a:lvl2pPr>
              <a:defRPr>
                <a:solidFill>
                  <a:schemeClr val="bg1">
                    <a:lumMod val="85000"/>
                    <a:lumOff val="15000"/>
                  </a:schemeClr>
                </a:solidFill>
                <a:latin typeface="Franklin Gothic Medium Cond" panose="020B0606030402020204" pitchFamily="34" charset="0"/>
              </a:defRPr>
            </a:lvl2pPr>
            <a:lvl3pPr>
              <a:defRPr>
                <a:solidFill>
                  <a:schemeClr val="bg1">
                    <a:lumMod val="85000"/>
                    <a:lumOff val="15000"/>
                  </a:schemeClr>
                </a:solidFill>
                <a:latin typeface="Franklin Gothic Medium Cond" panose="020B0606030402020204" pitchFamily="34" charset="0"/>
              </a:defRPr>
            </a:lvl3pPr>
            <a:lvl4pPr>
              <a:defRPr>
                <a:solidFill>
                  <a:schemeClr val="bg1">
                    <a:lumMod val="85000"/>
                    <a:lumOff val="15000"/>
                  </a:schemeClr>
                </a:solidFill>
                <a:latin typeface="Franklin Gothic Medium Cond" panose="020B0606030402020204" pitchFamily="34" charset="0"/>
              </a:defRPr>
            </a:lvl4pPr>
            <a:lvl5pPr>
              <a:defRPr>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3"/>
          </p:nvPr>
        </p:nvSpPr>
        <p:spPr>
          <a:xfrm>
            <a:off x="9144000" y="914400"/>
            <a:ext cx="2803525" cy="2028825"/>
          </a:xfrm>
          <a:no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200">
                <a:latin typeface="Franklin Gothic Medium Cond" panose="020B0606030402020204" pitchFamily="34" charset="0"/>
              </a:defRPr>
            </a:lvl1pPr>
            <a:lvl2pPr algn="ctr">
              <a:defRPr sz="2800">
                <a:latin typeface="Franklin Gothic Medium Cond" panose="020B0606030402020204" pitchFamily="34" charset="0"/>
              </a:defRPr>
            </a:lvl2pPr>
            <a:lvl3pPr algn="ctr">
              <a:defRPr sz="2400">
                <a:latin typeface="Franklin Gothic Medium Cond" panose="020B0606030402020204" pitchFamily="34" charset="0"/>
              </a:defRPr>
            </a:lvl3pPr>
            <a:lvl4pPr algn="ctr">
              <a:defRPr sz="2000">
                <a:latin typeface="Franklin Gothic Medium Cond" panose="020B0606030402020204" pitchFamily="34" charset="0"/>
              </a:defRPr>
            </a:lvl4pPr>
            <a:lvl5pPr algn="ctr">
              <a:defRPr sz="2000">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286414"/>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84642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51959" y="2254"/>
            <a:ext cx="3364455" cy="6878896"/>
          </a:xfrm>
          <a:prstGeom prst="rect">
            <a:avLst/>
          </a:prstGeom>
        </p:spPr>
      </p:pic>
      <p:sp>
        <p:nvSpPr>
          <p:cNvPr id="3" name="Content Placeholder 2"/>
          <p:cNvSpPr>
            <a:spLocks noGrp="1"/>
          </p:cNvSpPr>
          <p:nvPr>
            <p:ph idx="1"/>
          </p:nvPr>
        </p:nvSpPr>
        <p:spPr>
          <a:xfrm>
            <a:off x="321733" y="287868"/>
            <a:ext cx="8395547" cy="5889096"/>
          </a:xfrm>
        </p:spPr>
        <p:txBody>
          <a:bodyPr>
            <a:normAutofit/>
          </a:bodyPr>
          <a:lstStyle>
            <a:lvl1pPr marL="7429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1pPr>
            <a:lvl2pPr marL="12001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2pPr>
            <a:lvl3pPr marL="16573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3pPr>
            <a:lvl4pPr marL="21145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4pPr>
            <a:lvl5pPr marL="2571750" indent="-742950">
              <a:buClr>
                <a:srgbClr val="FFC000"/>
              </a:buClr>
              <a:buFont typeface="Wingdings" panose="05000000000000000000" pitchFamily="2" charset="2"/>
              <a:buChar char="v"/>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6" name="Content Placeholder 15"/>
          <p:cNvSpPr>
            <a:spLocks noGrp="1"/>
          </p:cNvSpPr>
          <p:nvPr>
            <p:ph sz="quarter" idx="12"/>
          </p:nvPr>
        </p:nvSpPr>
        <p:spPr>
          <a:xfrm>
            <a:off x="9144000" y="1651519"/>
            <a:ext cx="2803525" cy="4279381"/>
          </a:xfrm>
          <a:solidFill>
            <a:schemeClr val="accent2">
              <a:lumMod val="20000"/>
              <a:lumOff val="80000"/>
            </a:schemeClr>
          </a:solidFill>
        </p:spPr>
        <p:txBody>
          <a:bodyPr/>
          <a:lstStyle>
            <a:lvl1pPr>
              <a:defRPr>
                <a:solidFill>
                  <a:schemeClr val="bg1">
                    <a:lumMod val="85000"/>
                    <a:lumOff val="15000"/>
                  </a:schemeClr>
                </a:solidFill>
                <a:latin typeface="Franklin Gothic Medium Cond" panose="020B0606030402020204" pitchFamily="34" charset="0"/>
              </a:defRPr>
            </a:lvl1pPr>
            <a:lvl2pPr>
              <a:defRPr>
                <a:solidFill>
                  <a:schemeClr val="bg1">
                    <a:lumMod val="85000"/>
                    <a:lumOff val="15000"/>
                  </a:schemeClr>
                </a:solidFill>
                <a:latin typeface="Franklin Gothic Medium Cond" panose="020B0606030402020204" pitchFamily="34" charset="0"/>
              </a:defRPr>
            </a:lvl2pPr>
            <a:lvl3pPr>
              <a:defRPr>
                <a:solidFill>
                  <a:schemeClr val="bg1">
                    <a:lumMod val="85000"/>
                    <a:lumOff val="15000"/>
                  </a:schemeClr>
                </a:solidFill>
                <a:latin typeface="Franklin Gothic Medium Cond" panose="020B0606030402020204" pitchFamily="34" charset="0"/>
              </a:defRPr>
            </a:lvl3pPr>
            <a:lvl4pPr>
              <a:defRPr>
                <a:solidFill>
                  <a:schemeClr val="bg1">
                    <a:lumMod val="85000"/>
                    <a:lumOff val="15000"/>
                  </a:schemeClr>
                </a:solidFill>
                <a:latin typeface="Franklin Gothic Medium Cond" panose="020B0606030402020204" pitchFamily="34" charset="0"/>
              </a:defRPr>
            </a:lvl4pPr>
            <a:lvl5pPr>
              <a:defRPr>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144000" y="895350"/>
            <a:ext cx="2803525" cy="755650"/>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lvl1pPr marL="0" indent="0" algn="ctr">
              <a:buNone/>
              <a:defRPr b="0" i="0">
                <a:latin typeface="Franklin Gothic Demi Cond" panose="020B0706030402020204" pitchFamily="34" charset="0"/>
              </a:defRPr>
            </a:lvl1pPr>
            <a:lvl2pPr marL="457200" indent="0" algn="ctr">
              <a:buNone/>
              <a:defRPr b="0" i="0">
                <a:latin typeface="Franklin Gothic Demi Cond" panose="020B0706030402020204" pitchFamily="34" charset="0"/>
              </a:defRPr>
            </a:lvl2pPr>
            <a:lvl3pPr marL="914400" indent="0" algn="ctr">
              <a:buNone/>
              <a:defRPr b="0" i="0">
                <a:latin typeface="Franklin Gothic Demi Cond" panose="020B0706030402020204" pitchFamily="34" charset="0"/>
              </a:defRPr>
            </a:lvl3pPr>
            <a:lvl4pPr marL="1371600" indent="0" algn="ctr">
              <a:buNone/>
              <a:defRPr b="0" i="0">
                <a:latin typeface="Franklin Gothic Demi Cond" panose="020B0706030402020204" pitchFamily="34" charset="0"/>
              </a:defRPr>
            </a:lvl4pPr>
            <a:lvl5pPr marL="1828800" indent="0" algn="ctr">
              <a:buNone/>
              <a:defRPr b="0" i="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66738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2920999"/>
            <a:ext cx="3053918"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473AC-714E-4956-B45F-C78062B22994}"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E30E96C0-8B63-46B0-A701-5A6AFF21EB4A}" type="slidenum">
              <a:rPr lang="en-US" smtClean="0"/>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79250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95075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142541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1252650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B8E99F-A124-479C-B75E-D03F56117C23}" type="datetimeFigureOut">
              <a:rPr lang="en-US" smtClean="0"/>
              <a:t>17-Feb-16</a:t>
            </a:fld>
            <a:endParaRPr lang="en-US"/>
          </a:p>
        </p:txBody>
      </p:sp>
      <p:sp>
        <p:nvSpPr>
          <p:cNvPr id="7" name="Slide Number Placeholder 6"/>
          <p:cNvSpPr>
            <a:spLocks noGrp="1"/>
          </p:cNvSpPr>
          <p:nvPr>
            <p:ph type="sldNum" sz="quarter" idx="12"/>
          </p:nvPr>
        </p:nvSpPr>
        <p:spPr/>
        <p:txBody>
          <a:bodyPr/>
          <a:lstStyle/>
          <a:p>
            <a:fld id="{136FD989-D975-403A-ABD9-94AB802ACC92}"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31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7BB8E99F-A124-479C-B75E-D03F56117C23}" type="datetimeFigureOut">
              <a:rPr lang="en-US" smtClean="0"/>
              <a:t>17-Feb-16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136FD989-D975-403A-ABD9-94AB802ACC92}"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95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45534" y="1233488"/>
            <a:ext cx="5752042"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6013" y="1233488"/>
            <a:ext cx="5750454"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7BB8E99F-A124-479C-B75E-D03F56117C23}" type="datetimeFigureOut">
              <a:rPr lang="en-US" smtClean="0"/>
              <a:t>17-Feb-16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136FD989-D975-403A-ABD9-94AB802ACC92}"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8" name="Content Placeholder 7"/>
          <p:cNvSpPr>
            <a:spLocks noGrp="1"/>
          </p:cNvSpPr>
          <p:nvPr>
            <p:ph sz="quarter" idx="14"/>
          </p:nvPr>
        </p:nvSpPr>
        <p:spPr>
          <a:xfrm>
            <a:off x="0" y="4885267"/>
            <a:ext cx="2201333"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9982200" y="4885266"/>
            <a:ext cx="2201333"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60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80006509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No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8E99F-A124-479C-B75E-D03F56117C23}" type="datetimeFigureOut">
              <a:rPr lang="en-US" smtClean="0"/>
              <a:t>17-Feb-16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6FD989-D975-403A-ABD9-94AB802ACC92}" type="slidenum">
              <a:rPr lang="en-US" smtClean="0"/>
              <a:t>‹#›</a:t>
            </a:fld>
            <a:endParaRPr lang="en-US"/>
          </a:p>
        </p:txBody>
      </p:sp>
    </p:spTree>
    <p:extLst>
      <p:ext uri="{BB962C8B-B14F-4D97-AF65-F5344CB8AC3E}">
        <p14:creationId xmlns:p14="http://schemas.microsoft.com/office/powerpoint/2010/main" val="143040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mart_art_No_ANIM">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473AC-714E-4956-B45F-C78062B22994}" type="datetimeFigureOut">
              <a:rPr lang="en-US" smtClean="0"/>
              <a:t>17-Feb-16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0E96C0-8B63-46B0-A701-5A6AFF21EB4A}"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accent3">
              <a:lumMod val="20000"/>
              <a:lumOff val="80000"/>
            </a:schemeClr>
          </a:solidFill>
          <a:ln w="38100">
            <a:solidFill>
              <a:schemeClr val="bg1">
                <a:lumMod val="50000"/>
                <a:lumOff val="50000"/>
              </a:schemeClr>
            </a:solidFill>
          </a:ln>
        </p:spPr>
        <p:style>
          <a:lnRef idx="2">
            <a:schemeClr val="accent5"/>
          </a:lnRef>
          <a:fillRef idx="1">
            <a:schemeClr val="lt1"/>
          </a:fillRef>
          <a:effectRef idx="0">
            <a:schemeClr val="accent5"/>
          </a:effectRef>
          <a:fontRef idx="none"/>
        </p:style>
        <p:txBody>
          <a:bodyPr/>
          <a:lstStyle>
            <a:lvl1pPr algn="ctr">
              <a:defRPr>
                <a:solidFill>
                  <a:schemeClr val="tx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10986247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8E99F-A124-479C-B75E-D03F56117C23}" type="datetimeFigureOut">
              <a:rPr lang="en-US" smtClean="0"/>
              <a:t>17-Feb-16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6FD989-D975-403A-ABD9-94AB802ACC92}" type="slidenum">
              <a:rPr lang="en-US" smtClean="0"/>
              <a:t>‹#›</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5440329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6FD989-D975-403A-ABD9-94AB802ACC92}" type="slidenum">
              <a:rPr lang="en-US" smtClean="0"/>
              <a:t>‹#›</a:t>
            </a:fld>
            <a:endParaRPr lang="en-US"/>
          </a:p>
        </p:txBody>
      </p:sp>
    </p:spTree>
    <p:extLst>
      <p:ext uri="{BB962C8B-B14F-4D97-AF65-F5344CB8AC3E}">
        <p14:creationId xmlns:p14="http://schemas.microsoft.com/office/powerpoint/2010/main" val="2775271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6FD989-D975-403A-ABD9-94AB802ACC92}" type="slidenum">
              <a:rPr lang="en-US" smtClean="0"/>
              <a:t>‹#›</a:t>
            </a:fld>
            <a:endParaRPr lang="en-US"/>
          </a:p>
        </p:txBody>
      </p:sp>
    </p:spTree>
    <p:extLst>
      <p:ext uri="{BB962C8B-B14F-4D97-AF65-F5344CB8AC3E}">
        <p14:creationId xmlns:p14="http://schemas.microsoft.com/office/powerpoint/2010/main" val="756923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Tree>
    <p:extLst>
      <p:ext uri="{BB962C8B-B14F-4D97-AF65-F5344CB8AC3E}">
        <p14:creationId xmlns:p14="http://schemas.microsoft.com/office/powerpoint/2010/main" val="16947643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346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44620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140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6858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1430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16002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0574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l="8514" r="6145"/>
          <a:stretch/>
        </p:blipFill>
        <p:spPr>
          <a:xfrm>
            <a:off x="8880389" y="2786244"/>
            <a:ext cx="3089190" cy="3520745"/>
          </a:xfrm>
          <a:prstGeom prst="rect">
            <a:avLst/>
          </a:prstGeom>
        </p:spPr>
      </p:pic>
    </p:spTree>
    <p:extLst>
      <p:ext uri="{BB962C8B-B14F-4D97-AF65-F5344CB8AC3E}">
        <p14:creationId xmlns:p14="http://schemas.microsoft.com/office/powerpoint/2010/main" val="6399523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12001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6573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21145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5717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Mock Question</a:t>
            </a:r>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8888627" y="2736883"/>
            <a:ext cx="3082711" cy="3292125"/>
          </a:xfrm>
          <a:prstGeom prst="rect">
            <a:avLst/>
          </a:prstGeom>
        </p:spPr>
      </p:pic>
    </p:spTree>
    <p:extLst>
      <p:ext uri="{BB962C8B-B14F-4D97-AF65-F5344CB8AC3E}">
        <p14:creationId xmlns:p14="http://schemas.microsoft.com/office/powerpoint/2010/main" val="6419907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7BB8E99F-A124-479C-B75E-D03F56117C23}" type="datetimeFigureOut">
              <a:rPr lang="en-US" smtClean="0"/>
              <a:t>17-Feb-16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136FD989-D975-403A-ABD9-94AB802ACC92}"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27205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pic>
        <p:nvPicPr>
          <p:cNvPr id="2" name="Picture 1"/>
          <p:cNvPicPr>
            <a:picLocks noChangeAspect="1"/>
          </p:cNvPicPr>
          <p:nvPr/>
        </p:nvPicPr>
        <p:blipFill>
          <a:blip r:embed="rId2"/>
          <a:stretch>
            <a:fillRect/>
          </a:stretch>
        </p:blipFill>
        <p:spPr>
          <a:xfrm rot="5400000">
            <a:off x="9692668" y="2774938"/>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19302769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473AC-714E-4956-B45F-C78062B22994}"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E30E96C0-8B63-46B0-A701-5A6AFF21EB4A}"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70555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Quiz_ANIM_0">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473AC-714E-4956-B45F-C78062B22994}" type="datetimeFigureOut">
              <a:rPr lang="en-US" smtClean="0"/>
              <a:t>17-Feb-16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0E96C0-8B63-46B0-A701-5A6AFF21EB4A}"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a:latin typeface="Franklin Gothic Demi Cond" panose="020B0706030402020204" pitchFamily="34" charset="0"/>
              </a:rPr>
              <a:t>1. Skip                     2. Attempt          3. Mark n Review</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9632754" y="2885257"/>
            <a:ext cx="4089836" cy="1028656"/>
          </a:xfrm>
          <a:prstGeom prst="rect">
            <a:avLst/>
          </a:prstGeom>
        </p:spPr>
      </p:pic>
      <p:sp>
        <p:nvSpPr>
          <p:cNvPr id="7" name="Text Placeholder 6"/>
          <p:cNvSpPr>
            <a:spLocks noGrp="1"/>
          </p:cNvSpPr>
          <p:nvPr>
            <p:ph type="body" sz="quarter" idx="13"/>
          </p:nvPr>
        </p:nvSpPr>
        <p:spPr>
          <a:xfrm>
            <a:off x="147638" y="914400"/>
            <a:ext cx="690562" cy="5262563"/>
          </a:xfrm>
          <a:solidFill>
            <a:srgbClr val="0070C0">
              <a:alpha val="50000"/>
            </a:srgbClr>
          </a:solidFill>
          <a:ln>
            <a:solidFill>
              <a:schemeClr val="accent3">
                <a:lumMod val="20000"/>
                <a:lumOff val="80000"/>
              </a:schemeClr>
            </a:solid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60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endParaRPr lang="en-US" dirty="0"/>
          </a:p>
        </p:txBody>
      </p:sp>
    </p:spTree>
    <p:extLst>
      <p:ext uri="{BB962C8B-B14F-4D97-AF65-F5344CB8AC3E}">
        <p14:creationId xmlns:p14="http://schemas.microsoft.com/office/powerpoint/2010/main" val="490818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473AC-714E-4956-B45F-C78062B22994}"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E30E96C0-8B63-46B0-A701-5A6AFF21EB4A}"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8" name="Title 1"/>
          <p:cNvSpPr>
            <a:spLocks noGrp="1"/>
          </p:cNvSpPr>
          <p:nvPr>
            <p:ph type="title"/>
          </p:nvPr>
        </p:nvSpPr>
        <p:spPr>
          <a:xfrm>
            <a:off x="8259353" y="646331"/>
            <a:ext cx="3712513"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4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3382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ight 3rd Blank">
    <p:bg>
      <p:bgRef idx="1001">
        <a:schemeClr val="bg2"/>
      </p:bgRef>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ln/>
        </p:spPr>
        <p:style>
          <a:lnRef idx="2">
            <a:schemeClr val="accent6"/>
          </a:lnRef>
          <a:fillRef idx="1">
            <a:schemeClr val="lt1"/>
          </a:fillRef>
          <a:effectRef idx="0">
            <a:schemeClr val="accent6"/>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6858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1430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16002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0574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Syllabus</a:t>
            </a:r>
          </a:p>
        </p:txBody>
      </p:sp>
    </p:spTree>
    <p:extLst>
      <p:ext uri="{BB962C8B-B14F-4D97-AF65-F5344CB8AC3E}">
        <p14:creationId xmlns:p14="http://schemas.microsoft.com/office/powerpoint/2010/main" val="15416089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6858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1430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16002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057400" indent="-228600">
              <a:buClr>
                <a:schemeClr val="accent2">
                  <a:lumMod val="50000"/>
                </a:schemeClr>
              </a:buClr>
              <a:buFont typeface="Wingdings" panose="05000000000000000000" pitchFamily="2" charset="2"/>
              <a:buChar char="v"/>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473AC-714E-4956-B45F-C78062B22994}"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E30E96C0-8B63-46B0-A701-5A6AFF21EB4A}"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a:t>Edit Master text styles</a:t>
            </a: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l="8514" r="6145"/>
          <a:stretch/>
        </p:blipFill>
        <p:spPr>
          <a:xfrm>
            <a:off x="8880389" y="2786244"/>
            <a:ext cx="3089190" cy="3520745"/>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8514" r="6145"/>
          <a:stretch/>
        </p:blipFill>
        <p:spPr>
          <a:xfrm>
            <a:off x="8880389" y="2786244"/>
            <a:ext cx="3089190" cy="3520745"/>
          </a:xfrm>
          <a:prstGeom prst="rect">
            <a:avLst/>
          </a:prstGeom>
        </p:spPr>
      </p:pic>
    </p:spTree>
    <p:extLst>
      <p:ext uri="{BB962C8B-B14F-4D97-AF65-F5344CB8AC3E}">
        <p14:creationId xmlns:p14="http://schemas.microsoft.com/office/powerpoint/2010/main" val="21691412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12001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6573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21145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5717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Mock Question</a:t>
            </a:r>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8888627" y="2736883"/>
            <a:ext cx="3082711" cy="3292125"/>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8888627" y="2736883"/>
            <a:ext cx="3082711" cy="3292125"/>
          </a:xfrm>
          <a:prstGeom prst="rect">
            <a:avLst/>
          </a:prstGeom>
        </p:spPr>
      </p:pic>
    </p:spTree>
    <p:extLst>
      <p:ext uri="{BB962C8B-B14F-4D97-AF65-F5344CB8AC3E}">
        <p14:creationId xmlns:p14="http://schemas.microsoft.com/office/powerpoint/2010/main" val="3041528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ock_Q_Mains_ANIM_0">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1pPr>
            <a:lvl2pPr marL="12001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2pPr>
            <a:lvl3pPr marL="16573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3pPr>
            <a:lvl4pPr marL="21145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4pPr>
            <a:lvl5pPr marL="2571750" indent="-742950">
              <a:buClr>
                <a:srgbClr val="C00000"/>
              </a:buClr>
              <a:buFont typeface="+mj-lt"/>
              <a:buAutoNum type="arabicParenR"/>
              <a:defRPr sz="4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B8E99F-A124-479C-B75E-D03F56117C23}" type="datetimeFigureOut">
              <a:rPr lang="en-US" smtClean="0"/>
              <a:t>17-Feb-16</a:t>
            </a:fld>
            <a:endParaRPr lang="en-US"/>
          </a:p>
        </p:txBody>
      </p:sp>
      <p:sp>
        <p:nvSpPr>
          <p:cNvPr id="6" name="Slide Number Placeholder 5"/>
          <p:cNvSpPr>
            <a:spLocks noGrp="1"/>
          </p:cNvSpPr>
          <p:nvPr>
            <p:ph type="sldNum" sz="quarter" idx="12"/>
          </p:nvPr>
        </p:nvSpPr>
        <p:spPr/>
        <p:txBody>
          <a:bodyPr/>
          <a:lstStyle/>
          <a:p>
            <a:fld id="{136FD989-D975-403A-ABD9-94AB802ACC92}"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21200" y="6131387"/>
            <a:ext cx="2972018" cy="747508"/>
          </a:xfrm>
          <a:prstGeom prst="rect">
            <a:avLst/>
          </a:prstGeom>
        </p:spPr>
      </p:pic>
      <p:sp>
        <p:nvSpPr>
          <p:cNvPr id="18" name="Text Placeholder 17"/>
          <p:cNvSpPr>
            <a:spLocks noGrp="1"/>
          </p:cNvSpPr>
          <p:nvPr>
            <p:ph type="body" sz="quarter" idx="13" hasCustomPrompt="1"/>
          </p:nvPr>
        </p:nvSpPr>
        <p:spPr>
          <a:xfrm>
            <a:off x="8882063" y="0"/>
            <a:ext cx="3089275"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4000">
                <a:solidFill>
                  <a:schemeClr val="tx1">
                    <a:lumMod val="85000"/>
                    <a:lumOff val="15000"/>
                  </a:schemeClr>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dirty="0"/>
              <a:t>Answer Frame</a:t>
            </a:r>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8888627" y="2736883"/>
            <a:ext cx="3082711" cy="3292125"/>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8888627" y="2736883"/>
            <a:ext cx="3082711" cy="3292125"/>
          </a:xfrm>
          <a:prstGeom prst="rect">
            <a:avLst/>
          </a:prstGeom>
        </p:spPr>
      </p:pic>
    </p:spTree>
    <p:extLst>
      <p:ext uri="{BB962C8B-B14F-4D97-AF65-F5344CB8AC3E}">
        <p14:creationId xmlns:p14="http://schemas.microsoft.com/office/powerpoint/2010/main" val="41832467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8E99F-A124-479C-B75E-D03F56117C23}" type="datetimeFigureOut">
              <a:rPr lang="en-US" smtClean="0"/>
              <a:t>17-Feb-16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FD989-D975-403A-ABD9-94AB802ACC92}" type="slidenum">
              <a:rPr lang="en-US" smtClean="0"/>
              <a:t>‹#›</a:t>
            </a:fld>
            <a:endParaRPr lang="en-US"/>
          </a:p>
        </p:txBody>
      </p:sp>
    </p:spTree>
    <p:extLst>
      <p:ext uri="{BB962C8B-B14F-4D97-AF65-F5344CB8AC3E}">
        <p14:creationId xmlns:p14="http://schemas.microsoft.com/office/powerpoint/2010/main" val="287333230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661" r:id="rId4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hyperlink" Target="http://www.amazon.in/gp/product/8123020813/ref=as_li_tl?ie=UTF8&amp;camp=3626&amp;creative=24822&amp;creativeASIN=8123020813&amp;linkCode=as2&amp;tag=mrunal08-21" TargetMode="External"/><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hyperlink" Target="http://www.amazon.in/gp/product/8123020740/ref=as_li_tl?ie=UTF8&amp;camp=3626&amp;creative=24822&amp;creativeASIN=8123020740&amp;linkCode=as2&amp;tag=mrunal08-2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hyperlink" Target="timesofindia.indiatimes.com/home/environment/flora-fauna/Dugongs-on-brink-of-extinction-poaching-continues-in-India/articleshow/48037397.cms"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timesofindia.indiatimes.com/home/environment/flora-fauna/Dugongs-on-brink-of-extinction-poaching-continues-in-India/articleshow/48037397.cm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45.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hyperlink" Target="http://www.thehindu.com/todays-paper/tp-features/tp-propertyplus/disposal-of-flyash-still-a-problem/article5180524.ece" TargetMode="Externa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thehindu.com/sci-tech/energy-and-environment/indias-arctic-observatory-to-aid-climate-change-studies/article6405727.ece" TargetMode="Externa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hyperlink" Target="http://www.thehindu.com/news/national/tamil-nadu/biotoilets-in-trains-by-2022/article6069104.ece"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thehindu.com/news/national/tamil-nadu/biotoilets-in-trains-by-2022/article6069104.ece" TargetMode="Externa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hyperlink" Target="http://www.thehindu.com/features/education/fuel-cells-for-the-future/article740161.ece"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3.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diagramColors" Target="../diagrams/colors8.xml"/><Relationship Id="rId11" Type="http://schemas.openxmlformats.org/officeDocument/2006/relationships/image" Target="../media/image57.png"/><Relationship Id="rId5" Type="http://schemas.openxmlformats.org/officeDocument/2006/relationships/diagramQuickStyle" Target="../diagrams/quickStyle8.xml"/><Relationship Id="rId10" Type="http://schemas.openxmlformats.org/officeDocument/2006/relationships/image" Target="../media/image56.jpeg"/><Relationship Id="rId4" Type="http://schemas.openxmlformats.org/officeDocument/2006/relationships/diagramLayout" Target="../diagrams/layout8.xml"/><Relationship Id="rId9" Type="http://schemas.openxmlformats.org/officeDocument/2006/relationships/image" Target="../media/image55.jpe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biocarbonfund-isfl.org/about-us" TargetMode="Externa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8.xml"/><Relationship Id="rId5" Type="http://schemas.openxmlformats.org/officeDocument/2006/relationships/image" Target="../media/image64.jpeg"/><Relationship Id="rId4" Type="http://schemas.openxmlformats.org/officeDocument/2006/relationships/image" Target="../media/image63.jpe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8.xml"/><Relationship Id="rId5" Type="http://schemas.openxmlformats.org/officeDocument/2006/relationships/image" Target="../media/image68.jpeg"/><Relationship Id="rId4" Type="http://schemas.openxmlformats.org/officeDocument/2006/relationships/image" Target="../media/image6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8.xml"/><Relationship Id="rId5" Type="http://schemas.openxmlformats.org/officeDocument/2006/relationships/image" Target="../media/image37.png"/><Relationship Id="rId4" Type="http://schemas.openxmlformats.org/officeDocument/2006/relationships/hyperlink" Target="http://www.amazon.in/gp/product/8125056866/ref=as_li_tl?ie=UTF8&amp;camp=3626&amp;creative=24822&amp;creativeASIN=8125056866&amp;linkCode=as2&amp;tag=mrunal08-21"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ireda.gov.in/forms/contentpage.aspx?lid=820" TargetMode="Externa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8.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8.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2.xml"/><Relationship Id="rId1" Type="http://schemas.openxmlformats.org/officeDocument/2006/relationships/slideLayout" Target="../slideLayouts/slideLayout28.xml"/><Relationship Id="rId5" Type="http://schemas.openxmlformats.org/officeDocument/2006/relationships/image" Target="../media/image81.jpeg"/><Relationship Id="rId4" Type="http://schemas.openxmlformats.org/officeDocument/2006/relationships/image" Target="../media/image80.jpeg"/></Relationships>
</file>

<file path=ppt/slides/_rels/slide5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image" Target="../media/image82.jpeg"/><Relationship Id="rId1" Type="http://schemas.openxmlformats.org/officeDocument/2006/relationships/slideLayout" Target="../slideLayouts/slideLayout28.xml"/><Relationship Id="rId6" Type="http://schemas.openxmlformats.org/officeDocument/2006/relationships/image" Target="../media/image86.jpeg"/><Relationship Id="rId5" Type="http://schemas.openxmlformats.org/officeDocument/2006/relationships/image" Target="../media/image85.jpeg"/><Relationship Id="rId10" Type="http://schemas.openxmlformats.org/officeDocument/2006/relationships/image" Target="../media/image90.jpeg"/><Relationship Id="rId4" Type="http://schemas.openxmlformats.org/officeDocument/2006/relationships/image" Target="../media/image84.jpeg"/><Relationship Id="rId9" Type="http://schemas.openxmlformats.org/officeDocument/2006/relationships/image" Target="../media/image89.jpeg"/></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21.png"/></Relationships>
</file>

<file path=ppt/slides/_rels/slide61.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1.xml"/><Relationship Id="rId11" Type="http://schemas.openxmlformats.org/officeDocument/2006/relationships/image" Target="../media/image95.jpeg"/><Relationship Id="rId5" Type="http://schemas.openxmlformats.org/officeDocument/2006/relationships/diagramQuickStyle" Target="../diagrams/quickStyle11.xml"/><Relationship Id="rId10" Type="http://schemas.openxmlformats.org/officeDocument/2006/relationships/image" Target="../media/image94.jpeg"/><Relationship Id="rId4" Type="http://schemas.openxmlformats.org/officeDocument/2006/relationships/diagramLayout" Target="../diagrams/layout11.xml"/><Relationship Id="rId9" Type="http://schemas.openxmlformats.org/officeDocument/2006/relationships/image" Target="../media/image93.jpeg"/></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hyperlink" Target="http://www.amazon.in/gp/product/9339220838/ref=as_li_tl?ie=UTF8&amp;camp=3626&amp;creative=24822&amp;creativeASIN=9339220838&amp;linkCode=as2&amp;tag=mrunal08-21" TargetMode="External"/><Relationship Id="rId3" Type="http://schemas.openxmlformats.org/officeDocument/2006/relationships/diagramLayout" Target="../diagrams/layout12.xml"/><Relationship Id="rId7" Type="http://schemas.openxmlformats.org/officeDocument/2006/relationships/image" Target="../media/image97.png"/><Relationship Id="rId12" Type="http://schemas.openxmlformats.org/officeDocument/2006/relationships/hyperlink" Target="http://www.amazon.in/gp/product/9351342662/ref=as_li_tl?ie=UTF8&amp;camp=3626&amp;creative=24822&amp;creativeASIN=9351342662&amp;linkCode=as2&amp;tag=mrunal08-21" TargetMode="External"/><Relationship Id="rId2" Type="http://schemas.openxmlformats.org/officeDocument/2006/relationships/diagramData" Target="../diagrams/data12.xml"/><Relationship Id="rId1" Type="http://schemas.openxmlformats.org/officeDocument/2006/relationships/slideLayout" Target="../slideLayouts/slideLayout28.xml"/><Relationship Id="rId6" Type="http://schemas.microsoft.com/office/2007/relationships/diagramDrawing" Target="../diagrams/drawing12.xml"/><Relationship Id="rId11" Type="http://schemas.openxmlformats.org/officeDocument/2006/relationships/image" Target="../media/image37.png"/><Relationship Id="rId5" Type="http://schemas.openxmlformats.org/officeDocument/2006/relationships/diagramColors" Target="../diagrams/colors12.xml"/><Relationship Id="rId10" Type="http://schemas.openxmlformats.org/officeDocument/2006/relationships/hyperlink" Target="http://www.amazon.in/gp/product/1259064123/ref=as_li_tl?ie=UTF8&amp;camp=3626&amp;creative=24822&amp;creativeASIN=1259064123&amp;linkCode=as2&amp;tag=mrunal08-21" TargetMode="External"/><Relationship Id="rId4" Type="http://schemas.openxmlformats.org/officeDocument/2006/relationships/diagramQuickStyle" Target="../diagrams/quickStyle12.xml"/><Relationship Id="rId9" Type="http://schemas.openxmlformats.org/officeDocument/2006/relationships/image" Target="../media/image9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01.png"/><Relationship Id="rId7" Type="http://schemas.openxmlformats.org/officeDocument/2006/relationships/image" Target="../media/image36.jpg"/><Relationship Id="rId2" Type="http://schemas.openxmlformats.org/officeDocument/2006/relationships/image" Target="../media/image100.png"/><Relationship Id="rId1" Type="http://schemas.openxmlformats.org/officeDocument/2006/relationships/slideLayout" Target="../slideLayouts/slideLayout28.xml"/><Relationship Id="rId6" Type="http://schemas.openxmlformats.org/officeDocument/2006/relationships/hyperlink" Target="http://www.amazon.in/gp/product/8123020740/ref=as_li_tl?ie=UTF8&amp;camp=3626&amp;creative=24822&amp;creativeASIN=8123020740&amp;linkCode=as2&amp;tag=mrunal08-21" TargetMode="External"/><Relationship Id="rId5" Type="http://schemas.openxmlformats.org/officeDocument/2006/relationships/image" Target="../media/image35.jpg"/><Relationship Id="rId4" Type="http://schemas.openxmlformats.org/officeDocument/2006/relationships/hyperlink" Target="http://www.amazon.in/gp/product/8123020813/ref=as_li_tl?ie=UTF8&amp;camp=3626&amp;creative=24822&amp;creativeASIN=8123020813&amp;linkCode=as2&amp;tag=mrunal08-21"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33.png"/><Relationship Id="rId4" Type="http://schemas.openxmlformats.org/officeDocument/2006/relationships/image" Target="../media/image32.png"/></Relationships>
</file>

<file path=ppt/slides/_rels/slide7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0.png"/><Relationship Id="rId1" Type="http://schemas.openxmlformats.org/officeDocument/2006/relationships/slideLayout" Target="../slideLayouts/slideLayout28.xml"/><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noGrp="1"/>
          </p:cNvGraphicFramePr>
          <p:nvPr>
            <p:ph idx="1"/>
            <p:extLst/>
          </p:nvPr>
        </p:nvGraphicFramePr>
        <p:xfrm>
          <a:off x="496389" y="914400"/>
          <a:ext cx="10641874" cy="5556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a:t>GS for a “Killer” doing PRELIMS-CUM-MAINS Prep.</a:t>
            </a:r>
          </a:p>
        </p:txBody>
      </p:sp>
      <p:sp>
        <p:nvSpPr>
          <p:cNvPr id="3" name="Frame 2"/>
          <p:cNvSpPr/>
          <p:nvPr/>
        </p:nvSpPr>
        <p:spPr>
          <a:xfrm>
            <a:off x="348343" y="1349829"/>
            <a:ext cx="6740434" cy="2316480"/>
          </a:xfrm>
          <a:prstGeom prst="frame">
            <a:avLst>
              <a:gd name="adj1" fmla="val 613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348343" y="3692435"/>
            <a:ext cx="4484914" cy="2316480"/>
          </a:xfrm>
          <a:prstGeom prst="frame">
            <a:avLst>
              <a:gd name="adj1" fmla="val 4997"/>
            </a:avLst>
          </a:prstGeom>
          <a:solidFill>
            <a:srgbClr val="00B0F0"/>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6810103" y="3692435"/>
            <a:ext cx="4632960" cy="2316480"/>
          </a:xfrm>
          <a:prstGeom prst="frame">
            <a:avLst>
              <a:gd name="adj1" fmla="val 6136"/>
            </a:avLst>
          </a:prstGeom>
          <a:solidFill>
            <a:srgbClr val="FFFF00"/>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Up Arrow Callout 1"/>
          <p:cNvSpPr/>
          <p:nvPr/>
        </p:nvSpPr>
        <p:spPr>
          <a:xfrm>
            <a:off x="5027985" y="5901523"/>
            <a:ext cx="1444283"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 2,3</a:t>
            </a:r>
          </a:p>
        </p:txBody>
      </p:sp>
      <p:sp>
        <p:nvSpPr>
          <p:cNvPr id="9" name="Up Arrow Callout 8"/>
          <p:cNvSpPr/>
          <p:nvPr/>
        </p:nvSpPr>
        <p:spPr>
          <a:xfrm>
            <a:off x="1465888" y="5901523"/>
            <a:ext cx="2066192"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a:t>
            </a:r>
          </a:p>
        </p:txBody>
      </p:sp>
      <p:sp>
        <p:nvSpPr>
          <p:cNvPr id="10" name="Down Arrow Callout 9"/>
          <p:cNvSpPr/>
          <p:nvPr/>
        </p:nvSpPr>
        <p:spPr>
          <a:xfrm>
            <a:off x="9292882" y="795523"/>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a:t>
            </a:r>
          </a:p>
        </p:txBody>
      </p:sp>
      <p:sp>
        <p:nvSpPr>
          <p:cNvPr id="11" name="Down Arrow Callout 10"/>
          <p:cNvSpPr/>
          <p:nvPr/>
        </p:nvSpPr>
        <p:spPr>
          <a:xfrm>
            <a:off x="7236823" y="795523"/>
            <a:ext cx="1639472"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 2, 3</a:t>
            </a:r>
          </a:p>
        </p:txBody>
      </p:sp>
      <p:sp>
        <p:nvSpPr>
          <p:cNvPr id="12" name="Down Arrow Callout 11"/>
          <p:cNvSpPr/>
          <p:nvPr/>
        </p:nvSpPr>
        <p:spPr>
          <a:xfrm>
            <a:off x="281354" y="821649"/>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GSM1,2,3</a:t>
            </a:r>
          </a:p>
        </p:txBody>
      </p:sp>
      <p:sp>
        <p:nvSpPr>
          <p:cNvPr id="13" name="Down Arrow Callout 12"/>
          <p:cNvSpPr/>
          <p:nvPr/>
        </p:nvSpPr>
        <p:spPr>
          <a:xfrm>
            <a:off x="2778370" y="795523"/>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GSM1,2,3</a:t>
            </a:r>
          </a:p>
        </p:txBody>
      </p:sp>
      <p:sp>
        <p:nvSpPr>
          <p:cNvPr id="14" name="Down Arrow Callout 13"/>
          <p:cNvSpPr/>
          <p:nvPr/>
        </p:nvSpPr>
        <p:spPr>
          <a:xfrm>
            <a:off x="5075506" y="759336"/>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GSM1,3</a:t>
            </a:r>
          </a:p>
        </p:txBody>
      </p:sp>
      <p:sp>
        <p:nvSpPr>
          <p:cNvPr id="15" name="Up Arrow Callout 14"/>
          <p:cNvSpPr/>
          <p:nvPr/>
        </p:nvSpPr>
        <p:spPr>
          <a:xfrm>
            <a:off x="9072071" y="5886882"/>
            <a:ext cx="2066192"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 1, 2, 3</a:t>
            </a:r>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353800" y="979177"/>
            <a:ext cx="838273" cy="4907705"/>
          </a:xfrm>
          <a:prstGeom prst="rect">
            <a:avLst/>
          </a:prstGeom>
          <a:solidFill>
            <a:srgbClr val="000000">
              <a:shade val="95000"/>
            </a:srgbClr>
          </a:solidFill>
          <a:ln w="76200" cap="sq">
            <a:solidFill>
              <a:srgbClr val="92D050"/>
            </a:solidFill>
            <a:miter lim="800000"/>
          </a:ln>
          <a:effectLst>
            <a:outerShdw blurRad="254000" dist="190500" dir="2700000" sy="90000" algn="bl" rotWithShape="0">
              <a:srgbClr val="000000">
                <a:alpha val="40000"/>
              </a:srgbClr>
            </a:outerShdw>
          </a:effectLst>
        </p:spPr>
      </p:pic>
      <p:pic>
        <p:nvPicPr>
          <p:cNvPr id="17" name="Picture 1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718560" y="3692434"/>
            <a:ext cx="4248077" cy="584923"/>
          </a:xfrm>
          <a:prstGeom prst="rect">
            <a:avLst/>
          </a:prstGeom>
        </p:spPr>
      </p:pic>
    </p:spTree>
    <p:extLst>
      <p:ext uri="{BB962C8B-B14F-4D97-AF65-F5344CB8AC3E}">
        <p14:creationId xmlns:p14="http://schemas.microsoft.com/office/powerpoint/2010/main" val="1279699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b="1" dirty="0"/>
              <a:t>13. The Genetic Engineering Appraisal Committee is constituted under the</a:t>
            </a:r>
            <a:endParaRPr lang="en-US" dirty="0"/>
          </a:p>
          <a:p>
            <a:pPr marL="742950" indent="-742950">
              <a:buFont typeface="+mj-lt"/>
              <a:buAutoNum type="alphaUcPeriod"/>
            </a:pPr>
            <a:r>
              <a:rPr lang="en-US" dirty="0"/>
              <a:t>Food Safety and Standards Act, 2006 </a:t>
            </a:r>
          </a:p>
          <a:p>
            <a:pPr marL="742950" indent="-742950">
              <a:buFont typeface="+mj-lt"/>
              <a:buAutoNum type="alphaUcPeriod"/>
            </a:pPr>
            <a:r>
              <a:rPr lang="en-US" dirty="0"/>
              <a:t>Geographical Indications of Goods (Registration and Protection) Act, 1999 </a:t>
            </a:r>
          </a:p>
          <a:p>
            <a:pPr marL="742950" indent="-742950">
              <a:buFont typeface="+mj-lt"/>
              <a:buAutoNum type="alphaUcPeriod"/>
            </a:pPr>
            <a:r>
              <a:rPr lang="en-US" b="1" u="sng" dirty="0">
                <a:solidFill>
                  <a:schemeClr val="accent2">
                    <a:lumMod val="40000"/>
                    <a:lumOff val="60000"/>
                  </a:schemeClr>
                </a:solidFill>
              </a:rPr>
              <a:t>Environment (Protection) Act, 1986 </a:t>
            </a:r>
            <a:endParaRPr lang="en-US" dirty="0">
              <a:solidFill>
                <a:schemeClr val="accent2">
                  <a:lumMod val="40000"/>
                  <a:lumOff val="60000"/>
                </a:schemeClr>
              </a:solidFill>
            </a:endParaRPr>
          </a:p>
          <a:p>
            <a:pPr marL="742950" indent="-742950">
              <a:buFont typeface="+mj-lt"/>
              <a:buAutoNum type="alphaUcPeriod"/>
            </a:pPr>
            <a:r>
              <a:rPr lang="en-US" dirty="0"/>
              <a:t>Wildlife (Protection) Act, 1972</a:t>
            </a:r>
          </a:p>
          <a:p>
            <a:pPr marL="0" indent="0">
              <a:buNone/>
            </a:pPr>
            <a:endParaRPr lang="en-US" dirty="0"/>
          </a:p>
          <a:p>
            <a:pPr marL="0" indent="0">
              <a:buNone/>
            </a:pPr>
            <a:r>
              <a:rPr lang="en-US" dirty="0">
                <a:solidFill>
                  <a:srgbClr val="FFC000"/>
                </a:solidFill>
              </a:rPr>
              <a:t>India 2015 yearbook page 303, Answer is "C"</a:t>
            </a:r>
          </a:p>
        </p:txBody>
      </p:sp>
      <p:sp>
        <p:nvSpPr>
          <p:cNvPr id="3" name="Title 2"/>
          <p:cNvSpPr>
            <a:spLocks noGrp="1"/>
          </p:cNvSpPr>
          <p:nvPr>
            <p:ph type="title"/>
          </p:nvPr>
        </p:nvSpPr>
        <p:spPr/>
        <p:txBody>
          <a:bodyPr>
            <a:normAutofit fontScale="90000"/>
          </a:bodyPr>
          <a:lstStyle/>
          <a:p>
            <a:r>
              <a:rPr lang="en-US" dirty="0"/>
              <a:t>Why read India yearbook?</a:t>
            </a:r>
          </a:p>
        </p:txBody>
      </p:sp>
      <p:sp>
        <p:nvSpPr>
          <p:cNvPr id="4" name="Text Placeholder 3"/>
          <p:cNvSpPr>
            <a:spLocks noGrp="1"/>
          </p:cNvSpPr>
          <p:nvPr>
            <p:ph type="body" sz="quarter" idx="13"/>
          </p:nvPr>
        </p:nvSpPr>
        <p:spPr/>
        <p:txBody>
          <a:bodyPr/>
          <a:lstStyle/>
          <a:p>
            <a:r>
              <a:rPr lang="en-US" dirty="0"/>
              <a:t>CSE-2015</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76711" y="2570087"/>
            <a:ext cx="1976007" cy="2396434"/>
          </a:xfrm>
          <a:prstGeom prst="rect">
            <a:avLst/>
          </a:prstGeom>
        </p:spPr>
      </p:pic>
    </p:spTree>
    <p:extLst>
      <p:ext uri="{BB962C8B-B14F-4D97-AF65-F5344CB8AC3E}">
        <p14:creationId xmlns:p14="http://schemas.microsoft.com/office/powerpoint/2010/main" val="885192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What exactly is “yearbook”?</a:t>
            </a:r>
          </a:p>
        </p:txBody>
      </p:sp>
      <p:sp>
        <p:nvSpPr>
          <p:cNvPr id="8" name="Rounded Rectangle 7"/>
          <p:cNvSpPr/>
          <p:nvPr/>
        </p:nvSpPr>
        <p:spPr>
          <a:xfrm>
            <a:off x="4597510" y="795523"/>
            <a:ext cx="3088640" cy="544665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800" dirty="0"/>
              <a:t>Sarkaari book</a:t>
            </a:r>
          </a:p>
          <a:p>
            <a:pPr algn="ctr"/>
            <a:r>
              <a:rPr lang="en-US" sz="4800" dirty="0"/>
              <a:t>Published each year</a:t>
            </a:r>
          </a:p>
          <a:p>
            <a:pPr algn="ctr"/>
            <a:r>
              <a:rPr lang="en-US" sz="4800" dirty="0"/>
              <a:t>…</a:t>
            </a:r>
          </a:p>
          <a:p>
            <a:pPr algn="ctr"/>
            <a:r>
              <a:rPr lang="en-US" sz="4800" dirty="0"/>
              <a:t>Must for UPSC </a:t>
            </a:r>
          </a:p>
        </p:txBody>
      </p:sp>
      <p:pic>
        <p:nvPicPr>
          <p:cNvPr id="2" name="Picture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49875"/>
            <a:ext cx="3514725" cy="4752975"/>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0735" y="949874"/>
            <a:ext cx="3524250" cy="4752975"/>
          </a:xfrm>
          <a:prstGeom prst="rect">
            <a:avLst/>
          </a:prstGeom>
        </p:spPr>
      </p:pic>
      <p:pic>
        <p:nvPicPr>
          <p:cNvPr id="4" name="Picture 3">
            <a:hlinkClick r:id="rId2"/>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978" y="5633252"/>
            <a:ext cx="3810532" cy="819264"/>
          </a:xfrm>
          <a:prstGeom prst="rect">
            <a:avLst/>
          </a:prstGeom>
        </p:spPr>
      </p:pic>
      <p:pic>
        <p:nvPicPr>
          <p:cNvPr id="9" name="Picture 8">
            <a:hlinkClick r:id="rId4"/>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0735" y="5633252"/>
            <a:ext cx="3810532" cy="819264"/>
          </a:xfrm>
          <a:prstGeom prst="rect">
            <a:avLst/>
          </a:prstGeom>
        </p:spPr>
      </p:pic>
    </p:spTree>
    <p:extLst>
      <p:ext uri="{BB962C8B-B14F-4D97-AF65-F5344CB8AC3E}">
        <p14:creationId xmlns:p14="http://schemas.microsoft.com/office/powerpoint/2010/main" val="1457317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76948" y="3383276"/>
            <a:ext cx="38103" cy="914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784858" y="1260124"/>
            <a:ext cx="2438400" cy="24384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0"/>
            <a:ext cx="8618967" cy="5715495"/>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68271" y="2852018"/>
            <a:ext cx="940407" cy="2795507"/>
          </a:xfrm>
          <a:prstGeom prst="rect">
            <a:avLst/>
          </a:prstGeom>
        </p:spPr>
      </p:pic>
      <p:pic>
        <p:nvPicPr>
          <p:cNvPr id="4" name="Picture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18967" y="3474724"/>
            <a:ext cx="3850174" cy="2555324"/>
          </a:xfrm>
          <a:prstGeom prst="rect">
            <a:avLst/>
          </a:prstGeom>
        </p:spPr>
      </p:pic>
      <p:sp>
        <p:nvSpPr>
          <p:cNvPr id="2" name="Up Arrow Callout 1"/>
          <p:cNvSpPr/>
          <p:nvPr/>
        </p:nvSpPr>
        <p:spPr>
          <a:xfrm>
            <a:off x="8537510" y="5715495"/>
            <a:ext cx="3654490" cy="827952"/>
          </a:xfrm>
          <a:prstGeom prst="upArrow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Eco. Survey will cover.</a:t>
            </a:r>
          </a:p>
          <a:p>
            <a:pPr algn="ctr"/>
            <a:r>
              <a:rPr lang="en-US" dirty="0"/>
              <a:t>Ball by ball not imp.</a:t>
            </a:r>
          </a:p>
        </p:txBody>
      </p:sp>
    </p:spTree>
    <p:extLst>
      <p:ext uri="{BB962C8B-B14F-4D97-AF65-F5344CB8AC3E}">
        <p14:creationId xmlns:p14="http://schemas.microsoft.com/office/powerpoint/2010/main" val="2428531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a:t>Environment MCQs</a:t>
            </a:r>
          </a:p>
        </p:txBody>
      </p:sp>
    </p:spTree>
    <p:extLst>
      <p:ext uri="{BB962C8B-B14F-4D97-AF65-F5344CB8AC3E}">
        <p14:creationId xmlns:p14="http://schemas.microsoft.com/office/powerpoint/2010/main" val="59066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b="1" dirty="0"/>
              <a:t>69. With reference to 'dugong', a mammal found in India, which of the following statements is/an; correct?</a:t>
            </a:r>
            <a:endParaRPr lang="en-US" dirty="0"/>
          </a:p>
          <a:p>
            <a:r>
              <a:rPr lang="en-US" dirty="0">
                <a:solidFill>
                  <a:srgbClr val="92D050"/>
                </a:solidFill>
              </a:rPr>
              <a:t>1. It is a herbivorous marine animal. </a:t>
            </a:r>
          </a:p>
          <a:p>
            <a:r>
              <a:rPr lang="en-US" dirty="0"/>
              <a:t>2. It is found along the entire coast of India. </a:t>
            </a:r>
          </a:p>
          <a:p>
            <a:r>
              <a:rPr lang="en-US" dirty="0">
                <a:solidFill>
                  <a:srgbClr val="92D050"/>
                </a:solidFill>
              </a:rPr>
              <a:t>3. It is given legal protection under Schedule I of the Wildlife (Protection) Act, 1972.</a:t>
            </a:r>
          </a:p>
          <a:p>
            <a:pPr marL="0" indent="0">
              <a:buNone/>
            </a:pPr>
            <a:r>
              <a:rPr lang="en-US" dirty="0"/>
              <a:t>Select: </a:t>
            </a:r>
            <a:r>
              <a:rPr lang="en-US" strike="sngStrike" dirty="0">
                <a:effectLst>
                  <a:outerShdw blurRad="38100" dist="38100" dir="2700000" algn="tl">
                    <a:srgbClr val="000000">
                      <a:alpha val="43137"/>
                    </a:srgbClr>
                  </a:outerShdw>
                </a:effectLst>
              </a:rPr>
              <a:t>(a)1 and 2; (b)2 only; </a:t>
            </a:r>
            <a:r>
              <a:rPr lang="en-US" dirty="0">
                <a:solidFill>
                  <a:srgbClr val="FFFF00"/>
                </a:solidFill>
              </a:rPr>
              <a:t>(c)1 and 3;</a:t>
            </a:r>
            <a:r>
              <a:rPr lang="en-US" dirty="0"/>
              <a:t> </a:t>
            </a:r>
            <a:r>
              <a:rPr lang="en-US" strike="sngStrike" dirty="0"/>
              <a:t>(d)3 only</a:t>
            </a:r>
          </a:p>
          <a:p>
            <a:pPr marL="0" indent="0">
              <a:buNone/>
            </a:pPr>
            <a:r>
              <a:rPr lang="en-US" dirty="0"/>
              <a:t>As per </a:t>
            </a:r>
            <a:r>
              <a:rPr lang="en-US" dirty="0">
                <a:hlinkClick r:id="rId3" action="ppaction://hlinkfile"/>
              </a:rPr>
              <a:t>Hindu-2012</a:t>
            </a:r>
            <a:r>
              <a:rPr lang="en-US" dirty="0"/>
              <a:t>; and </a:t>
            </a:r>
            <a:r>
              <a:rPr lang="en-US" dirty="0" err="1">
                <a:hlinkClick r:id="rId4"/>
              </a:rPr>
              <a:t>ToI</a:t>
            </a:r>
            <a:r>
              <a:rPr lang="en-US" dirty="0">
                <a:hlinkClick r:id="rId4"/>
              </a:rPr>
              <a:t> Jul-2015</a:t>
            </a:r>
            <a:endParaRPr lang="en-US" dirty="0"/>
          </a:p>
        </p:txBody>
      </p:sp>
      <p:sp>
        <p:nvSpPr>
          <p:cNvPr id="3" name="Title 2"/>
          <p:cNvSpPr>
            <a:spLocks noGrp="1"/>
          </p:cNvSpPr>
          <p:nvPr>
            <p:ph type="title"/>
          </p:nvPr>
        </p:nvSpPr>
        <p:spPr/>
        <p:txBody>
          <a:bodyPr>
            <a:normAutofit fontScale="90000"/>
          </a:bodyPr>
          <a:lstStyle/>
          <a:p>
            <a:r>
              <a:rPr lang="en-US" dirty="0"/>
              <a:t>Fauna</a:t>
            </a:r>
          </a:p>
        </p:txBody>
      </p:sp>
      <p:sp>
        <p:nvSpPr>
          <p:cNvPr id="4" name="Text Placeholder 3"/>
          <p:cNvSpPr>
            <a:spLocks noGrp="1"/>
          </p:cNvSpPr>
          <p:nvPr>
            <p:ph type="body" sz="quarter" idx="13"/>
          </p:nvPr>
        </p:nvSpPr>
        <p:spPr/>
        <p:txBody>
          <a:bodyPr/>
          <a:lstStyle/>
          <a:p>
            <a:r>
              <a:rPr lang="en-US" dirty="0"/>
              <a:t>CSE-2015</a:t>
            </a:r>
          </a:p>
        </p:txBody>
      </p:sp>
    </p:spTree>
    <p:extLst>
      <p:ext uri="{BB962C8B-B14F-4D97-AF65-F5344CB8AC3E}">
        <p14:creationId xmlns:p14="http://schemas.microsoft.com/office/powerpoint/2010/main" val="3762536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9195" y="391327"/>
            <a:ext cx="11324340" cy="46521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9195" y="4419600"/>
            <a:ext cx="2438400"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52792" y="4419600"/>
            <a:ext cx="2438400" cy="2438400"/>
          </a:xfrm>
          <a:prstGeom prst="rect">
            <a:avLst/>
          </a:prstGeom>
        </p:spPr>
      </p:pic>
      <p:sp>
        <p:nvSpPr>
          <p:cNvPr id="2" name="Pentagon 1"/>
          <p:cNvSpPr/>
          <p:nvPr/>
        </p:nvSpPr>
        <p:spPr>
          <a:xfrm>
            <a:off x="4086808" y="5150498"/>
            <a:ext cx="4077478" cy="1110343"/>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(almost) never seen “new species” related </a:t>
            </a:r>
            <a:r>
              <a:rPr lang="en-US" sz="2400" dirty="0" err="1"/>
              <a:t>qs</a:t>
            </a:r>
            <a:r>
              <a:rPr lang="en-US" sz="2400" dirty="0"/>
              <a:t>. </a:t>
            </a:r>
          </a:p>
        </p:txBody>
      </p:sp>
    </p:spTree>
    <p:extLst>
      <p:ext uri="{BB962C8B-B14F-4D97-AF65-F5344CB8AC3E}">
        <p14:creationId xmlns:p14="http://schemas.microsoft.com/office/powerpoint/2010/main" val="1039822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6595" y="101736"/>
            <a:ext cx="7363193" cy="640796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7714" y="0"/>
            <a:ext cx="2438400" cy="2438400"/>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57600" y="4191000"/>
            <a:ext cx="2000250" cy="2000250"/>
          </a:xfrm>
          <a:prstGeom prst="rect">
            <a:avLst/>
          </a:prstGeom>
        </p:spPr>
      </p:pic>
      <p:sp>
        <p:nvSpPr>
          <p:cNvPr id="5" name="Pentagon 4"/>
          <p:cNvSpPr/>
          <p:nvPr/>
        </p:nvSpPr>
        <p:spPr>
          <a:xfrm>
            <a:off x="0" y="2668555"/>
            <a:ext cx="2752531" cy="1110343"/>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Guinness book type GK not imp for UPSC </a:t>
            </a:r>
          </a:p>
        </p:txBody>
      </p:sp>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5160" y="4191000"/>
            <a:ext cx="1427390" cy="1427390"/>
          </a:xfrm>
          <a:prstGeom prst="rect">
            <a:avLst/>
          </a:prstGeom>
        </p:spPr>
      </p:pic>
      <p:sp>
        <p:nvSpPr>
          <p:cNvPr id="7" name="Left Arrow Callout 6"/>
          <p:cNvSpPr/>
          <p:nvPr/>
        </p:nvSpPr>
        <p:spPr>
          <a:xfrm>
            <a:off x="7335979" y="4449170"/>
            <a:ext cx="2481943" cy="911050"/>
          </a:xfrm>
          <a:prstGeom prst="leftArrowCallout">
            <a:avLst>
              <a:gd name="adj1" fmla="val 25000"/>
              <a:gd name="adj2" fmla="val 25000"/>
              <a:gd name="adj3" fmla="val 25000"/>
              <a:gd name="adj4" fmla="val 7998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Even smallest of lifeform is important</a:t>
            </a:r>
          </a:p>
        </p:txBody>
      </p:sp>
    </p:spTree>
    <p:extLst>
      <p:ext uri="{BB962C8B-B14F-4D97-AF65-F5344CB8AC3E}">
        <p14:creationId xmlns:p14="http://schemas.microsoft.com/office/powerpoint/2010/main" val="1952937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3135" y="964551"/>
            <a:ext cx="10369100" cy="56237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4313" y="2702061"/>
            <a:ext cx="2438400" cy="2438400"/>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22246" y="2584539"/>
            <a:ext cx="3505504" cy="4961050"/>
          </a:xfrm>
          <a:prstGeom prst="rect">
            <a:avLst/>
          </a:prstGeom>
        </p:spPr>
      </p:pic>
      <p:sp>
        <p:nvSpPr>
          <p:cNvPr id="5" name="Title 4"/>
          <p:cNvSpPr>
            <a:spLocks noGrp="1"/>
          </p:cNvSpPr>
          <p:nvPr>
            <p:ph type="title"/>
          </p:nvPr>
        </p:nvSpPr>
        <p:spPr/>
        <p:txBody>
          <a:bodyPr>
            <a:normAutofit fontScale="90000"/>
          </a:bodyPr>
          <a:lstStyle/>
          <a:p>
            <a:r>
              <a:rPr lang="en-US" dirty="0" err="1"/>
              <a:t>theHindu’s</a:t>
            </a:r>
            <a:r>
              <a:rPr lang="en-US" dirty="0"/>
              <a:t> obsession with Dino discoveries</a:t>
            </a:r>
          </a:p>
        </p:txBody>
      </p:sp>
      <p:sp>
        <p:nvSpPr>
          <p:cNvPr id="6" name="Pentagon 5"/>
          <p:cNvSpPr/>
          <p:nvPr/>
        </p:nvSpPr>
        <p:spPr>
          <a:xfrm>
            <a:off x="494522" y="4991878"/>
            <a:ext cx="4077478" cy="1110343"/>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Never seen </a:t>
            </a:r>
            <a:r>
              <a:rPr lang="en-US" sz="2400" dirty="0" err="1"/>
              <a:t>dino</a:t>
            </a:r>
            <a:r>
              <a:rPr lang="en-US" sz="2400" dirty="0"/>
              <a:t> discovery MCQ in last 21 years.</a:t>
            </a:r>
          </a:p>
        </p:txBody>
      </p:sp>
    </p:spTree>
    <p:extLst>
      <p:ext uri="{BB962C8B-B14F-4D97-AF65-F5344CB8AC3E}">
        <p14:creationId xmlns:p14="http://schemas.microsoft.com/office/powerpoint/2010/main" val="2234820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28. teak is a dominant tree species in which of the following forests?</a:t>
            </a:r>
          </a:p>
          <a:p>
            <a:r>
              <a:rPr lang="en-US" dirty="0"/>
              <a:t>(a) Tropical moist deciduous forest </a:t>
            </a:r>
          </a:p>
          <a:p>
            <a:r>
              <a:rPr lang="en-US" dirty="0"/>
              <a:t>(b) Tropical rain forest </a:t>
            </a:r>
          </a:p>
          <a:p>
            <a:r>
              <a:rPr lang="en-US" dirty="0"/>
              <a:t>(c) Tropical thorn scrub forest </a:t>
            </a:r>
          </a:p>
          <a:p>
            <a:r>
              <a:rPr lang="en-US" dirty="0"/>
              <a:t>(d) Temperate forest with grasslands</a:t>
            </a:r>
          </a:p>
          <a:p>
            <a:endParaRPr lang="en-US" dirty="0"/>
          </a:p>
        </p:txBody>
      </p:sp>
      <p:sp>
        <p:nvSpPr>
          <p:cNvPr id="2" name="Title 1"/>
          <p:cNvSpPr>
            <a:spLocks noGrp="1"/>
          </p:cNvSpPr>
          <p:nvPr>
            <p:ph type="title"/>
          </p:nvPr>
        </p:nvSpPr>
        <p:spPr/>
        <p:txBody>
          <a:bodyPr>
            <a:normAutofit fontScale="90000"/>
          </a:bodyPr>
          <a:lstStyle/>
          <a:p>
            <a:r>
              <a:rPr lang="en-US" dirty="0"/>
              <a:t>Environment-Flora: WHY READ NCERT?</a:t>
            </a:r>
          </a:p>
        </p:txBody>
      </p:sp>
      <p:sp>
        <p:nvSpPr>
          <p:cNvPr id="4" name="Text Placeholder 3"/>
          <p:cNvSpPr>
            <a:spLocks noGrp="1"/>
          </p:cNvSpPr>
          <p:nvPr>
            <p:ph type="body" sz="quarter" idx="13"/>
          </p:nvPr>
        </p:nvSpPr>
        <p:spPr/>
        <p:txBody>
          <a:bodyPr/>
          <a:lstStyle/>
          <a:p>
            <a:r>
              <a:rPr lang="en-US" dirty="0"/>
              <a:t>CSE-2015</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98212" y="2422683"/>
            <a:ext cx="2851530" cy="3458238"/>
          </a:xfrm>
          <a:prstGeom prst="rect">
            <a:avLst/>
          </a:prstGeom>
        </p:spPr>
      </p:pic>
    </p:spTree>
    <p:extLst>
      <p:ext uri="{BB962C8B-B14F-4D97-AF65-F5344CB8AC3E}">
        <p14:creationId xmlns:p14="http://schemas.microsoft.com/office/powerpoint/2010/main" val="351360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NCERT Class9 (Contemporary India) ch.5, Pg.46</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74931" y="795523"/>
            <a:ext cx="7208787" cy="5840292"/>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95523"/>
            <a:ext cx="2774931" cy="2151414"/>
          </a:xfrm>
          <a:prstGeom prst="rect">
            <a:avLst/>
          </a:prstGeom>
        </p:spPr>
      </p:pic>
    </p:spTree>
    <p:extLst>
      <p:ext uri="{BB962C8B-B14F-4D97-AF65-F5344CB8AC3E}">
        <p14:creationId xmlns:p14="http://schemas.microsoft.com/office/powerpoint/2010/main" val="10863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a:t>Environment MCQs</a:t>
            </a:r>
          </a:p>
        </p:txBody>
      </p:sp>
    </p:spTree>
    <p:extLst>
      <p:ext uri="{BB962C8B-B14F-4D97-AF65-F5344CB8AC3E}">
        <p14:creationId xmlns:p14="http://schemas.microsoft.com/office/powerpoint/2010/main" val="152093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BE81CD5E-58E4-4D2F-93E3-7C5F3AA3EC31}"/>
                                            </p:graphicEl>
                                          </p:spTgt>
                                        </p:tgtEl>
                                        <p:attrNameLst>
                                          <p:attrName>style.visibility</p:attrName>
                                        </p:attrNameLst>
                                      </p:cBhvr>
                                      <p:to>
                                        <p:strVal val="visible"/>
                                      </p:to>
                                    </p:set>
                                    <p:animEffect transition="in" filter="fade">
                                      <p:cBhvr>
                                        <p:cTn id="7" dur="500"/>
                                        <p:tgtEl>
                                          <p:spTgt spid="6">
                                            <p:graphicEl>
                                              <a:dgm id="{BE81CD5E-58E4-4D2F-93E3-7C5F3AA3EC3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FA859DF-1DE6-49AE-B40D-2DAED3E0E1FD}"/>
                                            </p:graphicEl>
                                          </p:spTgt>
                                        </p:tgtEl>
                                        <p:attrNameLst>
                                          <p:attrName>style.visibility</p:attrName>
                                        </p:attrNameLst>
                                      </p:cBhvr>
                                      <p:to>
                                        <p:strVal val="visible"/>
                                      </p:to>
                                    </p:set>
                                    <p:animEffect transition="in" filter="fade">
                                      <p:cBhvr>
                                        <p:cTn id="10" dur="500"/>
                                        <p:tgtEl>
                                          <p:spTgt spid="6">
                                            <p:graphicEl>
                                              <a:dgm id="{DFA859DF-1DE6-49AE-B40D-2DAED3E0E1FD}"/>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1E80B559-9F39-4AFB-8ADA-44F2DFAF5CFC}"/>
                                            </p:graphicEl>
                                          </p:spTgt>
                                        </p:tgtEl>
                                        <p:attrNameLst>
                                          <p:attrName>style.visibility</p:attrName>
                                        </p:attrNameLst>
                                      </p:cBhvr>
                                      <p:to>
                                        <p:strVal val="visible"/>
                                      </p:to>
                                    </p:set>
                                    <p:animEffect transition="in" filter="fade">
                                      <p:cBhvr>
                                        <p:cTn id="13" dur="500"/>
                                        <p:tgtEl>
                                          <p:spTgt spid="6">
                                            <p:graphicEl>
                                              <a:dgm id="{1E80B559-9F39-4AFB-8ADA-44F2DFAF5CF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361B9B61-4E36-45C5-9834-335DF9BF3B3F}"/>
                                            </p:graphicEl>
                                          </p:spTgt>
                                        </p:tgtEl>
                                        <p:attrNameLst>
                                          <p:attrName>style.visibility</p:attrName>
                                        </p:attrNameLst>
                                      </p:cBhvr>
                                      <p:to>
                                        <p:strVal val="visible"/>
                                      </p:to>
                                    </p:set>
                                    <p:animEffect transition="in" filter="fade">
                                      <p:cBhvr>
                                        <p:cTn id="18" dur="500"/>
                                        <p:tgtEl>
                                          <p:spTgt spid="6">
                                            <p:graphicEl>
                                              <a:dgm id="{361B9B61-4E36-45C5-9834-335DF9BF3B3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A8AEF71B-6013-4D01-A0FC-459F059B3A03}"/>
                                            </p:graphicEl>
                                          </p:spTgt>
                                        </p:tgtEl>
                                        <p:attrNameLst>
                                          <p:attrName>style.visibility</p:attrName>
                                        </p:attrNameLst>
                                      </p:cBhvr>
                                      <p:to>
                                        <p:strVal val="visible"/>
                                      </p:to>
                                    </p:set>
                                    <p:animEffect transition="in" filter="fade">
                                      <p:cBhvr>
                                        <p:cTn id="21" dur="500"/>
                                        <p:tgtEl>
                                          <p:spTgt spid="6">
                                            <p:graphicEl>
                                              <a:dgm id="{A8AEF71B-6013-4D01-A0FC-459F059B3A0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4CF86977-CD5D-416F-B0F9-1263C0204984}"/>
                                            </p:graphicEl>
                                          </p:spTgt>
                                        </p:tgtEl>
                                        <p:attrNameLst>
                                          <p:attrName>style.visibility</p:attrName>
                                        </p:attrNameLst>
                                      </p:cBhvr>
                                      <p:to>
                                        <p:strVal val="visible"/>
                                      </p:to>
                                    </p:set>
                                    <p:animEffect transition="in" filter="fade">
                                      <p:cBhvr>
                                        <p:cTn id="24" dur="500"/>
                                        <p:tgtEl>
                                          <p:spTgt spid="6">
                                            <p:graphicEl>
                                              <a:dgm id="{4CF86977-CD5D-416F-B0F9-1263C020498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046071A5-D147-4F98-B3B4-DDD7607281F8}"/>
                                            </p:graphicEl>
                                          </p:spTgt>
                                        </p:tgtEl>
                                        <p:attrNameLst>
                                          <p:attrName>style.visibility</p:attrName>
                                        </p:attrNameLst>
                                      </p:cBhvr>
                                      <p:to>
                                        <p:strVal val="visible"/>
                                      </p:to>
                                    </p:set>
                                    <p:animEffect transition="in" filter="fade">
                                      <p:cBhvr>
                                        <p:cTn id="29" dur="500"/>
                                        <p:tgtEl>
                                          <p:spTgt spid="6">
                                            <p:graphicEl>
                                              <a:dgm id="{046071A5-D147-4F98-B3B4-DDD7607281F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19157587-EAB1-4D02-BEEA-8B57F8492E35}"/>
                                            </p:graphicEl>
                                          </p:spTgt>
                                        </p:tgtEl>
                                        <p:attrNameLst>
                                          <p:attrName>style.visibility</p:attrName>
                                        </p:attrNameLst>
                                      </p:cBhvr>
                                      <p:to>
                                        <p:strVal val="visible"/>
                                      </p:to>
                                    </p:set>
                                    <p:animEffect transition="in" filter="fade">
                                      <p:cBhvr>
                                        <p:cTn id="32" dur="500"/>
                                        <p:tgtEl>
                                          <p:spTgt spid="6">
                                            <p:graphicEl>
                                              <a:dgm id="{19157587-EAB1-4D02-BEEA-8B57F8492E35}"/>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graphicEl>
                                              <a:dgm id="{B8433F0E-E96D-4FAD-8E04-56227BF56913}"/>
                                            </p:graphicEl>
                                          </p:spTgt>
                                        </p:tgtEl>
                                        <p:attrNameLst>
                                          <p:attrName>style.visibility</p:attrName>
                                        </p:attrNameLst>
                                      </p:cBhvr>
                                      <p:to>
                                        <p:strVal val="visible"/>
                                      </p:to>
                                    </p:set>
                                    <p:animEffect transition="in" filter="fade">
                                      <p:cBhvr>
                                        <p:cTn id="35" dur="500"/>
                                        <p:tgtEl>
                                          <p:spTgt spid="6">
                                            <p:graphicEl>
                                              <a:dgm id="{B8433F0E-E96D-4FAD-8E04-56227BF56913}"/>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graphicEl>
                                              <a:dgm id="{973F6C15-14AA-4AB5-A9CF-D56E7667506B}"/>
                                            </p:graphicEl>
                                          </p:spTgt>
                                        </p:tgtEl>
                                        <p:attrNameLst>
                                          <p:attrName>style.visibility</p:attrName>
                                        </p:attrNameLst>
                                      </p:cBhvr>
                                      <p:to>
                                        <p:strVal val="visible"/>
                                      </p:to>
                                    </p:set>
                                    <p:animEffect transition="in" filter="fade">
                                      <p:cBhvr>
                                        <p:cTn id="40" dur="500"/>
                                        <p:tgtEl>
                                          <p:spTgt spid="6">
                                            <p:graphicEl>
                                              <a:dgm id="{973F6C15-14AA-4AB5-A9CF-D56E7667506B}"/>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graphicEl>
                                              <a:dgm id="{D405E0AB-6BCA-4073-9F40-0337CD7EE29D}"/>
                                            </p:graphicEl>
                                          </p:spTgt>
                                        </p:tgtEl>
                                        <p:attrNameLst>
                                          <p:attrName>style.visibility</p:attrName>
                                        </p:attrNameLst>
                                      </p:cBhvr>
                                      <p:to>
                                        <p:strVal val="visible"/>
                                      </p:to>
                                    </p:set>
                                    <p:animEffect transition="in" filter="fade">
                                      <p:cBhvr>
                                        <p:cTn id="43" dur="500"/>
                                        <p:tgtEl>
                                          <p:spTgt spid="6">
                                            <p:graphicEl>
                                              <a:dgm id="{D405E0AB-6BCA-4073-9F40-0337CD7EE29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50573263-CE3C-4FB4-BE68-0A6FB7DAF30D}"/>
                                            </p:graphicEl>
                                          </p:spTgt>
                                        </p:tgtEl>
                                        <p:attrNameLst>
                                          <p:attrName>style.visibility</p:attrName>
                                        </p:attrNameLst>
                                      </p:cBhvr>
                                      <p:to>
                                        <p:strVal val="visible"/>
                                      </p:to>
                                    </p:set>
                                    <p:animEffect transition="in" filter="fade">
                                      <p:cBhvr>
                                        <p:cTn id="46" dur="500"/>
                                        <p:tgtEl>
                                          <p:spTgt spid="6">
                                            <p:graphicEl>
                                              <a:dgm id="{50573263-CE3C-4FB4-BE68-0A6FB7DAF30D}"/>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graphicEl>
                                              <a:dgm id="{0E30300B-C257-47D7-A8E2-E7EB43CB896B}"/>
                                            </p:graphicEl>
                                          </p:spTgt>
                                        </p:tgtEl>
                                        <p:attrNameLst>
                                          <p:attrName>style.visibility</p:attrName>
                                        </p:attrNameLst>
                                      </p:cBhvr>
                                      <p:to>
                                        <p:strVal val="visible"/>
                                      </p:to>
                                    </p:set>
                                    <p:animEffect transition="in" filter="fade">
                                      <p:cBhvr>
                                        <p:cTn id="51" dur="500"/>
                                        <p:tgtEl>
                                          <p:spTgt spid="6">
                                            <p:graphicEl>
                                              <a:dgm id="{0E30300B-C257-47D7-A8E2-E7EB43CB896B}"/>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graphicEl>
                                              <a:dgm id="{9A4484A7-A388-4CAA-A38E-4F1AFC07B352}"/>
                                            </p:graphicEl>
                                          </p:spTgt>
                                        </p:tgtEl>
                                        <p:attrNameLst>
                                          <p:attrName>style.visibility</p:attrName>
                                        </p:attrNameLst>
                                      </p:cBhvr>
                                      <p:to>
                                        <p:strVal val="visible"/>
                                      </p:to>
                                    </p:set>
                                    <p:animEffect transition="in" filter="fade">
                                      <p:cBhvr>
                                        <p:cTn id="54" dur="500"/>
                                        <p:tgtEl>
                                          <p:spTgt spid="6">
                                            <p:graphicEl>
                                              <a:dgm id="{9A4484A7-A388-4CAA-A38E-4F1AFC07B352}"/>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graphicEl>
                                              <a:dgm id="{72E6C87B-F424-4DAC-A188-55F271697A3F}"/>
                                            </p:graphicEl>
                                          </p:spTgt>
                                        </p:tgtEl>
                                        <p:attrNameLst>
                                          <p:attrName>style.visibility</p:attrName>
                                        </p:attrNameLst>
                                      </p:cBhvr>
                                      <p:to>
                                        <p:strVal val="visible"/>
                                      </p:to>
                                    </p:set>
                                    <p:animEffect transition="in" filter="fade">
                                      <p:cBhvr>
                                        <p:cTn id="57" dur="500"/>
                                        <p:tgtEl>
                                          <p:spTgt spid="6">
                                            <p:graphicEl>
                                              <a:dgm id="{72E6C87B-F424-4DAC-A188-55F271697A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28. In India, in which one of the following types of forests is teak a dominant tree species?</a:t>
            </a:r>
            <a:endParaRPr lang="en-US" dirty="0"/>
          </a:p>
          <a:p>
            <a:r>
              <a:rPr lang="en-US" b="1" u="sng" dirty="0">
                <a:solidFill>
                  <a:srgbClr val="92D050"/>
                </a:solidFill>
              </a:rPr>
              <a:t>(a) Tropical moist deciduous forest </a:t>
            </a:r>
          </a:p>
          <a:p>
            <a:r>
              <a:rPr lang="en-US" dirty="0"/>
              <a:t>(b) Tropical rain forest </a:t>
            </a:r>
          </a:p>
          <a:p>
            <a:r>
              <a:rPr lang="en-US" dirty="0"/>
              <a:t>(c) Tropical thorn scrub forest </a:t>
            </a:r>
          </a:p>
          <a:p>
            <a:r>
              <a:rPr lang="en-US" dirty="0"/>
              <a:t>(d) Temperate forest with grasslands</a:t>
            </a:r>
          </a:p>
          <a:p>
            <a:endParaRPr lang="en-US" dirty="0"/>
          </a:p>
        </p:txBody>
      </p:sp>
      <p:sp>
        <p:nvSpPr>
          <p:cNvPr id="2" name="Title 1"/>
          <p:cNvSpPr>
            <a:spLocks noGrp="1"/>
          </p:cNvSpPr>
          <p:nvPr>
            <p:ph type="title"/>
          </p:nvPr>
        </p:nvSpPr>
        <p:spPr/>
        <p:txBody>
          <a:bodyPr>
            <a:normAutofit fontScale="90000"/>
          </a:bodyPr>
          <a:lstStyle/>
          <a:p>
            <a:r>
              <a:rPr lang="en-US" dirty="0"/>
              <a:t>Environment-Flora: WHY READ NCERT?</a:t>
            </a:r>
          </a:p>
        </p:txBody>
      </p:sp>
      <p:sp>
        <p:nvSpPr>
          <p:cNvPr id="4" name="Text Placeholder 3"/>
          <p:cNvSpPr>
            <a:spLocks noGrp="1"/>
          </p:cNvSpPr>
          <p:nvPr>
            <p:ph type="body" sz="quarter" idx="13"/>
          </p:nvPr>
        </p:nvSpPr>
        <p:spPr/>
        <p:txBody>
          <a:bodyPr/>
          <a:lstStyle/>
          <a:p>
            <a:r>
              <a:rPr lang="en-US" dirty="0"/>
              <a:t>CSE-2015</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02270" y="2590634"/>
            <a:ext cx="2851530" cy="3458238"/>
          </a:xfrm>
          <a:prstGeom prst="rect">
            <a:avLst/>
          </a:prstGeom>
        </p:spPr>
      </p:pic>
    </p:spTree>
    <p:extLst>
      <p:ext uri="{BB962C8B-B14F-4D97-AF65-F5344CB8AC3E}">
        <p14:creationId xmlns:p14="http://schemas.microsoft.com/office/powerpoint/2010/main" val="1889235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742950" indent="-742950">
              <a:buFont typeface="+mj-lt"/>
              <a:buAutoNum type="arabicPeriod"/>
            </a:pPr>
            <a:r>
              <a:rPr lang="en-US" strike="sngStrike" dirty="0"/>
              <a:t>Teak is a dominant tree species in ____ forest. </a:t>
            </a:r>
          </a:p>
          <a:p>
            <a:pPr marL="742950" indent="-742950">
              <a:buFont typeface="+mj-lt"/>
              <a:buAutoNum type="arabicPeriod"/>
            </a:pPr>
            <a:r>
              <a:rPr lang="en-US" dirty="0"/>
              <a:t>____ national park has swamp with floating vegetation  (4 options)</a:t>
            </a:r>
          </a:p>
          <a:p>
            <a:pPr marL="742950" indent="-742950">
              <a:buFont typeface="+mj-lt"/>
              <a:buAutoNum type="arabicPeriod"/>
            </a:pPr>
            <a:r>
              <a:rPr lang="en-US" dirty="0"/>
              <a:t>Tropical Wet Evergreen Forests occurs in ___ state(s) (3TF: </a:t>
            </a:r>
            <a:r>
              <a:rPr lang="en-US" dirty="0" err="1"/>
              <a:t>Arun.P</a:t>
            </a:r>
            <a:r>
              <a:rPr lang="en-US" dirty="0"/>
              <a:t>., Himachal, Mizoram)</a:t>
            </a:r>
          </a:p>
          <a:p>
            <a:pPr marL="742950" indent="-742950">
              <a:buFont typeface="+mj-lt"/>
              <a:buAutoNum type="arabicPeriod"/>
            </a:pPr>
            <a:r>
              <a:rPr lang="en-US" dirty="0"/>
              <a:t>Combination of mangrove forest, evergreen, deciduous forest is found in ____ region. (AP, Bengal, Saurashtra, A&amp;N)</a:t>
            </a:r>
          </a:p>
        </p:txBody>
      </p:sp>
      <p:sp>
        <p:nvSpPr>
          <p:cNvPr id="3" name="Title 2"/>
          <p:cNvSpPr>
            <a:spLocks noGrp="1"/>
          </p:cNvSpPr>
          <p:nvPr>
            <p:ph type="title"/>
          </p:nvPr>
        </p:nvSpPr>
        <p:spPr/>
        <p:txBody>
          <a:bodyPr>
            <a:normAutofit fontScale="90000"/>
          </a:bodyPr>
          <a:lstStyle/>
          <a:p>
            <a:r>
              <a:rPr lang="en-US" dirty="0"/>
              <a:t>Why map reading necessary?</a:t>
            </a:r>
          </a:p>
        </p:txBody>
      </p:sp>
      <p:sp>
        <p:nvSpPr>
          <p:cNvPr id="4" name="Text Placeholder 3"/>
          <p:cNvSpPr>
            <a:spLocks noGrp="1"/>
          </p:cNvSpPr>
          <p:nvPr>
            <p:ph type="body" sz="quarter" idx="13"/>
          </p:nvPr>
        </p:nvSpPr>
        <p:spPr/>
        <p:txBody>
          <a:bodyPr/>
          <a:lstStyle/>
          <a:p>
            <a:r>
              <a:rPr lang="en-US" dirty="0"/>
              <a:t>CSE-2015</a:t>
            </a:r>
          </a:p>
        </p:txBody>
      </p:sp>
    </p:spTree>
    <p:extLst>
      <p:ext uri="{BB962C8B-B14F-4D97-AF65-F5344CB8AC3E}">
        <p14:creationId xmlns:p14="http://schemas.microsoft.com/office/powerpoint/2010/main" val="290846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Why map reading necessary?</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904829"/>
            <a:ext cx="4329023" cy="5286403"/>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3310" y="904829"/>
            <a:ext cx="4663792" cy="5274060"/>
          </a:xfrm>
          <a:prstGeom prst="rect">
            <a:avLst/>
          </a:prstGeom>
        </p:spPr>
      </p:pic>
    </p:spTree>
    <p:extLst>
      <p:ext uri="{BB962C8B-B14F-4D97-AF65-F5344CB8AC3E}">
        <p14:creationId xmlns:p14="http://schemas.microsoft.com/office/powerpoint/2010/main" val="658703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a:t>Environment MCQs</a:t>
            </a:r>
          </a:p>
        </p:txBody>
      </p:sp>
    </p:spTree>
    <p:extLst>
      <p:ext uri="{BB962C8B-B14F-4D97-AF65-F5344CB8AC3E}">
        <p14:creationId xmlns:p14="http://schemas.microsoft.com/office/powerpoint/2010/main" val="2446109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0" indent="0">
              <a:buNone/>
            </a:pPr>
            <a:r>
              <a:rPr lang="en-US" b="1" dirty="0"/>
              <a:t>Correct Statements about 'fly ash'</a:t>
            </a:r>
            <a:endParaRPr lang="en-US" dirty="0"/>
          </a:p>
          <a:p>
            <a:pPr marL="742950" indent="-742950">
              <a:buFont typeface="+mj-lt"/>
              <a:buAutoNum type="arabicPeriod"/>
            </a:pPr>
            <a:r>
              <a:rPr lang="en-US" dirty="0"/>
              <a:t>Fly ash can be used in the bricks making.</a:t>
            </a:r>
          </a:p>
          <a:p>
            <a:pPr marL="742950" indent="-742950">
              <a:buFont typeface="+mj-lt"/>
              <a:buAutoNum type="arabicPeriod"/>
            </a:pPr>
            <a:r>
              <a:rPr lang="en-US" dirty="0"/>
              <a:t>Fly ash can be used as a replacement for some of the Portland cement concrete. </a:t>
            </a:r>
          </a:p>
          <a:p>
            <a:pPr marL="742950" indent="-742950">
              <a:buFont typeface="+mj-lt"/>
              <a:buAutoNum type="arabicPeriod"/>
            </a:pPr>
            <a:r>
              <a:rPr lang="en-US" dirty="0"/>
              <a:t>Fly ash has silicon dioxide and calcium oxide only, and does not contain any toxic elements.</a:t>
            </a:r>
          </a:p>
          <a:p>
            <a:pPr marL="0" indent="0">
              <a:buNone/>
            </a:pPr>
            <a:r>
              <a:rPr lang="en-US" dirty="0">
                <a:solidFill>
                  <a:srgbClr val="FFC000"/>
                </a:solidFill>
              </a:rPr>
              <a:t>Choice</a:t>
            </a:r>
            <a:r>
              <a:rPr lang="en-US" dirty="0"/>
              <a:t> (a) 1 and 2  (b) 2 only  (c) 1 and 3  (d) 3 only</a:t>
            </a:r>
          </a:p>
          <a:p>
            <a:endParaRPr lang="en-US" dirty="0"/>
          </a:p>
        </p:txBody>
      </p:sp>
      <p:sp>
        <p:nvSpPr>
          <p:cNvPr id="3" name="Title 2"/>
          <p:cNvSpPr>
            <a:spLocks noGrp="1"/>
          </p:cNvSpPr>
          <p:nvPr>
            <p:ph type="title"/>
          </p:nvPr>
        </p:nvSpPr>
        <p:spPr/>
        <p:txBody>
          <a:bodyPr>
            <a:normAutofit fontScale="90000"/>
          </a:bodyPr>
          <a:lstStyle/>
          <a:p>
            <a:r>
              <a:rPr lang="en-US" dirty="0"/>
              <a:t>Climate, Pollution- soil, water, air</a:t>
            </a:r>
          </a:p>
        </p:txBody>
      </p:sp>
      <p:sp>
        <p:nvSpPr>
          <p:cNvPr id="4" name="Text Placeholder 3"/>
          <p:cNvSpPr>
            <a:spLocks noGrp="1"/>
          </p:cNvSpPr>
          <p:nvPr>
            <p:ph type="body" sz="quarter" idx="13"/>
          </p:nvPr>
        </p:nvSpPr>
        <p:spPr/>
        <p:txBody>
          <a:bodyPr/>
          <a:lstStyle/>
          <a:p>
            <a:r>
              <a:rPr lang="en-US" dirty="0"/>
              <a:t>CSE-2015</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71563" y="2590799"/>
            <a:ext cx="1574717" cy="1909763"/>
          </a:xfrm>
          <a:prstGeom prst="rect">
            <a:avLst/>
          </a:prstGeom>
        </p:spPr>
      </p:pic>
    </p:spTree>
    <p:extLst>
      <p:ext uri="{BB962C8B-B14F-4D97-AF65-F5344CB8AC3E}">
        <p14:creationId xmlns:p14="http://schemas.microsoft.com/office/powerpoint/2010/main" val="3990935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NIOS page 166</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7761" y="1055164"/>
            <a:ext cx="10356477" cy="4747671"/>
          </a:xfrm>
          <a:prstGeom prst="rect">
            <a:avLst/>
          </a:prstGeom>
        </p:spPr>
      </p:pic>
    </p:spTree>
    <p:extLst>
      <p:ext uri="{BB962C8B-B14F-4D97-AF65-F5344CB8AC3E}">
        <p14:creationId xmlns:p14="http://schemas.microsoft.com/office/powerpoint/2010/main" val="304016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b="1" dirty="0"/>
              <a:t>Correct Statements about 'fly ash'</a:t>
            </a:r>
            <a:endParaRPr lang="en-US" dirty="0"/>
          </a:p>
          <a:p>
            <a:r>
              <a:rPr lang="en-US" dirty="0">
                <a:solidFill>
                  <a:schemeClr val="accent4">
                    <a:lumMod val="40000"/>
                    <a:lumOff val="60000"/>
                  </a:schemeClr>
                </a:solidFill>
              </a:rPr>
              <a:t>1. Fly ash can be used in the production of bricks for building construction.</a:t>
            </a:r>
          </a:p>
          <a:p>
            <a:r>
              <a:rPr lang="en-US" dirty="0"/>
              <a:t>2. Fly ash can be used as a replacement for some of the Portland cement concrete. </a:t>
            </a:r>
          </a:p>
          <a:p>
            <a:r>
              <a:rPr lang="en-US" strike="sngStrike" dirty="0">
                <a:solidFill>
                  <a:schemeClr val="accent2">
                    <a:lumMod val="40000"/>
                    <a:lumOff val="60000"/>
                  </a:schemeClr>
                </a:solidFill>
              </a:rPr>
              <a:t>3. Fly ash is made up of silicon dioxide and calcium oxide only, and does not contain any toxic elements.</a:t>
            </a:r>
          </a:p>
          <a:p>
            <a:pPr marL="0" indent="0">
              <a:buNone/>
            </a:pPr>
            <a:r>
              <a:rPr lang="en-US" dirty="0"/>
              <a:t>Choice (a) 1 and 2  </a:t>
            </a:r>
            <a:r>
              <a:rPr lang="en-US" strike="sngStrike" dirty="0">
                <a:solidFill>
                  <a:srgbClr val="FF0000"/>
                </a:solidFill>
              </a:rPr>
              <a:t>(b) 2 only  (c) 1 and 3  (d) 3 only</a:t>
            </a:r>
          </a:p>
          <a:p>
            <a:endParaRPr lang="en-US" dirty="0"/>
          </a:p>
        </p:txBody>
      </p:sp>
      <p:sp>
        <p:nvSpPr>
          <p:cNvPr id="3" name="Title 2"/>
          <p:cNvSpPr>
            <a:spLocks noGrp="1"/>
          </p:cNvSpPr>
          <p:nvPr>
            <p:ph type="title"/>
          </p:nvPr>
        </p:nvSpPr>
        <p:spPr/>
        <p:txBody>
          <a:bodyPr>
            <a:normAutofit fontScale="90000"/>
          </a:bodyPr>
          <a:lstStyle/>
          <a:p>
            <a:r>
              <a:rPr lang="en-US" dirty="0"/>
              <a:t>Why read NIOS?</a:t>
            </a:r>
          </a:p>
        </p:txBody>
      </p:sp>
      <p:sp>
        <p:nvSpPr>
          <p:cNvPr id="4" name="Text Placeholder 3"/>
          <p:cNvSpPr>
            <a:spLocks noGrp="1"/>
          </p:cNvSpPr>
          <p:nvPr>
            <p:ph type="body" sz="quarter" idx="13"/>
          </p:nvPr>
        </p:nvSpPr>
        <p:spPr/>
        <p:txBody>
          <a:bodyPr/>
          <a:lstStyle/>
          <a:p>
            <a:r>
              <a:rPr lang="en-US" dirty="0"/>
              <a:t>CSE-2015</a:t>
            </a:r>
          </a:p>
        </p:txBody>
      </p:sp>
      <p:sp>
        <p:nvSpPr>
          <p:cNvPr id="5" name="Rectangular Callout 4"/>
          <p:cNvSpPr/>
          <p:nvPr/>
        </p:nvSpPr>
        <p:spPr>
          <a:xfrm>
            <a:off x="9649923" y="3824653"/>
            <a:ext cx="2394439" cy="1310054"/>
          </a:xfrm>
          <a:prstGeom prst="wedgeRectCallout">
            <a:avLst>
              <a:gd name="adj1" fmla="val -68210"/>
              <a:gd name="adj2" fmla="val -104915"/>
            </a:avLst>
          </a:prstGeom>
          <a:solidFill>
            <a:schemeClr val="accent5">
              <a:lumMod val="75000"/>
            </a:schemeClr>
          </a:solidFill>
          <a:ln>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Franklin Gothic Medium Cond" panose="020B0606030402020204" pitchFamily="34" charset="0"/>
              </a:rPr>
              <a:t>Correct according to </a:t>
            </a:r>
            <a:r>
              <a:rPr lang="en-US" sz="2800" dirty="0">
                <a:latin typeface="Franklin Gothic Medium Cond" panose="020B0606030402020204" pitchFamily="34" charset="0"/>
                <a:hlinkClick r:id="rId2"/>
              </a:rPr>
              <a:t>Hindu 2013</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3405998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buNone/>
            </a:pPr>
            <a:r>
              <a:rPr lang="en-US" b="1" dirty="0"/>
              <a:t>23. The term 'IndARC‘ is ___.</a:t>
            </a:r>
            <a:endParaRPr lang="en-US" dirty="0"/>
          </a:p>
          <a:p>
            <a:r>
              <a:rPr lang="en-US" dirty="0"/>
              <a:t>(a) an indigenously developed radar system inducted into Indian </a:t>
            </a:r>
            <a:r>
              <a:rPr lang="en-US" dirty="0" err="1"/>
              <a:t>Defence</a:t>
            </a:r>
            <a:r>
              <a:rPr lang="en-US" dirty="0"/>
              <a:t> </a:t>
            </a:r>
          </a:p>
          <a:p>
            <a:r>
              <a:rPr lang="en-US" dirty="0"/>
              <a:t>(b) India's satellite to provide services to the countries of Indian Ocean Rim </a:t>
            </a:r>
          </a:p>
          <a:p>
            <a:r>
              <a:rPr lang="en-US" dirty="0"/>
              <a:t>(c) a scientific establishment set up by India in Antarctic</a:t>
            </a:r>
          </a:p>
          <a:p>
            <a:r>
              <a:rPr lang="en-US" b="1" u="sng" dirty="0">
                <a:solidFill>
                  <a:schemeClr val="accent2">
                    <a:lumMod val="40000"/>
                    <a:lumOff val="60000"/>
                  </a:schemeClr>
                </a:solidFill>
              </a:rPr>
              <a:t>(d) India’s underwater observatory to scientifically study the Arctic region</a:t>
            </a:r>
          </a:p>
          <a:p>
            <a:pPr marL="0" indent="0">
              <a:buNone/>
            </a:pPr>
            <a:endParaRPr lang="en-US" b="1" u="sng" dirty="0"/>
          </a:p>
          <a:p>
            <a:pPr marL="0" indent="0">
              <a:buNone/>
            </a:pPr>
            <a:r>
              <a:rPr lang="en-US" b="1" u="sng" dirty="0"/>
              <a:t>Hindu- 2014, Sept. </a:t>
            </a:r>
            <a:r>
              <a:rPr lang="en-US" b="1" u="sng" dirty="0">
                <a:hlinkClick r:id="rId2"/>
              </a:rPr>
              <a:t>http://www.thehindu.com/sci-tech/energy-and-environment/indias-arctic-observatory-to-aid-climate-change-studies/article6405727.ece</a:t>
            </a:r>
            <a:endParaRPr lang="en-US" dirty="0"/>
          </a:p>
        </p:txBody>
      </p:sp>
      <p:sp>
        <p:nvSpPr>
          <p:cNvPr id="2" name="Title 1"/>
          <p:cNvSpPr>
            <a:spLocks noGrp="1"/>
          </p:cNvSpPr>
          <p:nvPr>
            <p:ph type="title"/>
          </p:nvPr>
        </p:nvSpPr>
        <p:spPr/>
        <p:txBody>
          <a:bodyPr>
            <a:noAutofit/>
          </a:bodyPr>
          <a:lstStyle/>
          <a:p>
            <a:r>
              <a:rPr lang="en-US" sz="3200" dirty="0"/>
              <a:t>Inventions/ technology for climate / clean energy / pollution</a:t>
            </a:r>
          </a:p>
        </p:txBody>
      </p:sp>
      <p:sp>
        <p:nvSpPr>
          <p:cNvPr id="4" name="Text Placeholder 3"/>
          <p:cNvSpPr>
            <a:spLocks noGrp="1"/>
          </p:cNvSpPr>
          <p:nvPr>
            <p:ph type="body" sz="quarter" idx="13"/>
          </p:nvPr>
        </p:nvSpPr>
        <p:spPr/>
        <p:txBody>
          <a:bodyPr/>
          <a:lstStyle/>
          <a:p>
            <a:r>
              <a:rPr lang="en-US" dirty="0"/>
              <a:t>CSE-2015</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58188" y="4213226"/>
            <a:ext cx="3833812" cy="2644774"/>
          </a:xfrm>
          <a:prstGeom prst="rect">
            <a:avLst/>
          </a:prstGeom>
        </p:spPr>
      </p:pic>
    </p:spTree>
    <p:extLst>
      <p:ext uri="{BB962C8B-B14F-4D97-AF65-F5344CB8AC3E}">
        <p14:creationId xmlns:p14="http://schemas.microsoft.com/office/powerpoint/2010/main" val="2073481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0" indent="0">
              <a:buNone/>
            </a:pPr>
            <a:r>
              <a:rPr lang="en-US" dirty="0"/>
              <a:t>Correct Statements about bio-toilets  in Railways:</a:t>
            </a:r>
          </a:p>
          <a:p>
            <a:pPr marL="742950" indent="-742950">
              <a:buFont typeface="+mj-lt"/>
              <a:buAutoNum type="alphaUcPeriod"/>
            </a:pPr>
            <a:r>
              <a:rPr lang="en-US" dirty="0"/>
              <a:t>The decomposition of human waste in the bio-toilets is initiated by </a:t>
            </a:r>
            <a:r>
              <a:rPr lang="en-US" dirty="0">
                <a:solidFill>
                  <a:schemeClr val="accent2">
                    <a:lumMod val="40000"/>
                    <a:lumOff val="60000"/>
                  </a:schemeClr>
                </a:solidFill>
              </a:rPr>
              <a:t>a fungal inoculum. </a:t>
            </a:r>
          </a:p>
          <a:p>
            <a:pPr marL="742950" indent="-742950">
              <a:buFont typeface="+mj-lt"/>
              <a:buAutoNum type="alphaUcPeriod"/>
            </a:pPr>
            <a:r>
              <a:rPr lang="en-US" dirty="0">
                <a:solidFill>
                  <a:schemeClr val="accent2">
                    <a:lumMod val="40000"/>
                    <a:lumOff val="60000"/>
                  </a:schemeClr>
                </a:solidFill>
              </a:rPr>
              <a:t>Ammonia and water </a:t>
            </a:r>
            <a:r>
              <a:rPr lang="en-US" dirty="0" err="1">
                <a:solidFill>
                  <a:schemeClr val="accent2">
                    <a:lumMod val="40000"/>
                    <a:lumOff val="60000"/>
                  </a:schemeClr>
                </a:solidFill>
              </a:rPr>
              <a:t>vapour</a:t>
            </a:r>
            <a:r>
              <a:rPr lang="en-US" dirty="0">
                <a:solidFill>
                  <a:schemeClr val="accent2">
                    <a:lumMod val="40000"/>
                    <a:lumOff val="60000"/>
                  </a:schemeClr>
                </a:solidFill>
              </a:rPr>
              <a:t> </a:t>
            </a:r>
            <a:r>
              <a:rPr lang="en-US" dirty="0"/>
              <a:t>are the </a:t>
            </a:r>
            <a:r>
              <a:rPr lang="en-US" b="1" u="sng" dirty="0">
                <a:solidFill>
                  <a:schemeClr val="accent2">
                    <a:lumMod val="40000"/>
                    <a:lumOff val="60000"/>
                  </a:schemeClr>
                </a:solidFill>
              </a:rPr>
              <a:t>only</a:t>
            </a:r>
            <a:r>
              <a:rPr lang="en-US" dirty="0"/>
              <a:t> end products in this decomposition which are released into the atmosphere.</a:t>
            </a:r>
          </a:p>
          <a:p>
            <a:pPr marL="742950" indent="-742950">
              <a:buFont typeface="+mj-lt"/>
              <a:buAutoNum type="alphaUcPeriod"/>
            </a:pPr>
            <a:r>
              <a:rPr lang="en-US" dirty="0"/>
              <a:t>Both A and B correct.</a:t>
            </a:r>
          </a:p>
          <a:p>
            <a:pPr marL="742950" indent="-742950">
              <a:buFont typeface="+mj-lt"/>
              <a:buAutoNum type="alphaUcPeriod"/>
            </a:pPr>
            <a:r>
              <a:rPr lang="en-US" dirty="0"/>
              <a:t>Neither A nor B correct.</a:t>
            </a:r>
          </a:p>
        </p:txBody>
      </p:sp>
      <p:sp>
        <p:nvSpPr>
          <p:cNvPr id="3" name="Title 2"/>
          <p:cNvSpPr>
            <a:spLocks noGrp="1"/>
          </p:cNvSpPr>
          <p:nvPr>
            <p:ph type="title"/>
          </p:nvPr>
        </p:nvSpPr>
        <p:spPr/>
        <p:txBody>
          <a:bodyPr>
            <a:noAutofit/>
          </a:bodyPr>
          <a:lstStyle/>
          <a:p>
            <a:r>
              <a:rPr lang="en-US" sz="3200" dirty="0"/>
              <a:t>Inventions/ technology for climate / clean energy / pollution</a:t>
            </a:r>
          </a:p>
        </p:txBody>
      </p:sp>
      <p:sp>
        <p:nvSpPr>
          <p:cNvPr id="4" name="Text Placeholder 3"/>
          <p:cNvSpPr>
            <a:spLocks noGrp="1"/>
          </p:cNvSpPr>
          <p:nvPr>
            <p:ph type="body" sz="quarter" idx="13"/>
          </p:nvPr>
        </p:nvSpPr>
        <p:spPr/>
        <p:txBody>
          <a:bodyPr/>
          <a:lstStyle/>
          <a:p>
            <a:r>
              <a:rPr lang="en-US" dirty="0"/>
              <a:t>CSE-2015</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15993" y="4340366"/>
            <a:ext cx="1976007" cy="2396434"/>
          </a:xfrm>
          <a:prstGeom prst="rect">
            <a:avLst/>
          </a:prstGeom>
        </p:spPr>
      </p:pic>
    </p:spTree>
    <p:extLst>
      <p:ext uri="{BB962C8B-B14F-4D97-AF65-F5344CB8AC3E}">
        <p14:creationId xmlns:p14="http://schemas.microsoft.com/office/powerpoint/2010/main" val="1796713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Under the bio-toilet concept of the DRDO, the bio-digester tank in every toilet is filled with </a:t>
            </a:r>
            <a:r>
              <a:rPr lang="en-US" dirty="0">
                <a:solidFill>
                  <a:srgbClr val="FFC000"/>
                </a:solidFill>
              </a:rPr>
              <a:t>inoculums containing four types of bacteria. </a:t>
            </a:r>
          </a:p>
          <a:p>
            <a:r>
              <a:rPr lang="en-US" dirty="0"/>
              <a:t>The water trap system in the toilet prevents air from getting into the tank, the human waste is processed by anaerobic bacteria in seven chambers in the tank and the </a:t>
            </a:r>
            <a:r>
              <a:rPr lang="en-US" dirty="0">
                <a:solidFill>
                  <a:srgbClr val="FFC000"/>
                </a:solidFill>
              </a:rPr>
              <a:t>methane gas </a:t>
            </a:r>
            <a:r>
              <a:rPr lang="en-US" dirty="0"/>
              <a:t>is allowed to escape into the air. </a:t>
            </a:r>
          </a:p>
        </p:txBody>
      </p:sp>
      <p:sp>
        <p:nvSpPr>
          <p:cNvPr id="3" name="Title 2"/>
          <p:cNvSpPr>
            <a:spLocks noGrp="1"/>
          </p:cNvSpPr>
          <p:nvPr>
            <p:ph type="title"/>
          </p:nvPr>
        </p:nvSpPr>
        <p:spPr/>
        <p:txBody>
          <a:bodyPr>
            <a:normAutofit fontScale="90000"/>
          </a:bodyPr>
          <a:lstStyle/>
          <a:p>
            <a:r>
              <a:rPr lang="en-US" dirty="0">
                <a:solidFill>
                  <a:srgbClr val="FFC000"/>
                </a:solidFill>
              </a:rPr>
              <a:t>Why read </a:t>
            </a:r>
            <a:r>
              <a:rPr lang="en-US" dirty="0" err="1">
                <a:solidFill>
                  <a:srgbClr val="FFC000"/>
                </a:solidFill>
              </a:rPr>
              <a:t>TheHindu</a:t>
            </a:r>
            <a:r>
              <a:rPr lang="en-US" dirty="0">
                <a:solidFill>
                  <a:srgbClr val="FFC000"/>
                </a:solidFill>
              </a:rPr>
              <a:t> one year before exam</a:t>
            </a:r>
            <a:r>
              <a:rPr lang="en-US" dirty="0"/>
              <a:t>: </a:t>
            </a:r>
            <a:r>
              <a:rPr lang="en-US" dirty="0">
                <a:hlinkClick r:id="rId2"/>
              </a:rPr>
              <a:t>May 2014</a:t>
            </a:r>
            <a:endParaRPr lang="en-US" dirty="0"/>
          </a:p>
        </p:txBody>
      </p:sp>
      <p:sp>
        <p:nvSpPr>
          <p:cNvPr id="4" name="Text Placeholder 3"/>
          <p:cNvSpPr>
            <a:spLocks noGrp="1"/>
          </p:cNvSpPr>
          <p:nvPr>
            <p:ph type="body" sz="quarter" idx="13"/>
          </p:nvPr>
        </p:nvSpPr>
        <p:spPr/>
        <p:txBody>
          <a:bodyPr/>
          <a:lstStyle/>
          <a:p>
            <a:r>
              <a:rPr lang="en-US" dirty="0"/>
              <a:t>CSE-2015</a:t>
            </a:r>
          </a:p>
        </p:txBody>
      </p:sp>
    </p:spTree>
    <p:extLst>
      <p:ext uri="{BB962C8B-B14F-4D97-AF65-F5344CB8AC3E}">
        <p14:creationId xmlns:p14="http://schemas.microsoft.com/office/powerpoint/2010/main" val="17705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26327" y="938835"/>
            <a:ext cx="7427303" cy="5796073"/>
          </a:xfrm>
          <a:prstGeom prst="rect">
            <a:avLst/>
          </a:prstGeom>
        </p:spPr>
      </p:pic>
      <p:sp>
        <p:nvSpPr>
          <p:cNvPr id="2" name="Title 1"/>
          <p:cNvSpPr>
            <a:spLocks noGrp="1"/>
          </p:cNvSpPr>
          <p:nvPr>
            <p:ph type="title"/>
          </p:nvPr>
        </p:nvSpPr>
        <p:spPr/>
        <p:txBody>
          <a:bodyPr>
            <a:normAutofit fontScale="90000"/>
          </a:bodyPr>
          <a:lstStyle/>
          <a:p>
            <a:r>
              <a:rPr lang="en-US" dirty="0"/>
              <a:t>Brief analysis of last 3 Prelim papers</a:t>
            </a:r>
          </a:p>
        </p:txBody>
      </p:sp>
      <p:sp>
        <p:nvSpPr>
          <p:cNvPr id="9" name="Right Arrow 8"/>
          <p:cNvSpPr/>
          <p:nvPr/>
        </p:nvSpPr>
        <p:spPr>
          <a:xfrm>
            <a:off x="7192108" y="93883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a:latin typeface="Franklin Gothic Medium Cond" panose="020B0606030402020204" pitchFamily="34" charset="0"/>
              </a:rPr>
              <a:t>Sports, PIN </a:t>
            </a:r>
            <a:r>
              <a:rPr lang="en-US" dirty="0">
                <a:latin typeface="Franklin Gothic Medium Cond" panose="020B0606030402020204" pitchFamily="34" charset="0"/>
              </a:rPr>
              <a:t>Easy to moderate</a:t>
            </a:r>
          </a:p>
        </p:txBody>
      </p:sp>
      <p:sp>
        <p:nvSpPr>
          <p:cNvPr id="10" name="Right Arrow 9"/>
          <p:cNvSpPr/>
          <p:nvPr/>
        </p:nvSpPr>
        <p:spPr>
          <a:xfrm>
            <a:off x="7192108" y="147437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Pinch higher than NCERT</a:t>
            </a:r>
          </a:p>
        </p:txBody>
      </p:sp>
      <p:sp>
        <p:nvSpPr>
          <p:cNvPr id="11" name="Right Arrow 10"/>
          <p:cNvSpPr/>
          <p:nvPr/>
        </p:nvSpPr>
        <p:spPr>
          <a:xfrm>
            <a:off x="7192107" y="200991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Lunacy gone. 2/3 solvable.</a:t>
            </a:r>
          </a:p>
        </p:txBody>
      </p:sp>
      <p:sp>
        <p:nvSpPr>
          <p:cNvPr id="12" name="Right Arrow 11"/>
          <p:cNvSpPr/>
          <p:nvPr/>
        </p:nvSpPr>
        <p:spPr>
          <a:xfrm>
            <a:off x="7192107" y="2527079"/>
            <a:ext cx="3903785" cy="8868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Freedom struggle getting bit tougher</a:t>
            </a:r>
          </a:p>
          <a:p>
            <a:pPr algn="ctr"/>
            <a:r>
              <a:rPr lang="en-US" dirty="0">
                <a:latin typeface="Franklin Gothic Medium Cond" panose="020B0606030402020204" pitchFamily="34" charset="0"/>
              </a:rPr>
              <a:t>Medieval making comeback</a:t>
            </a:r>
          </a:p>
        </p:txBody>
      </p:sp>
      <p:sp>
        <p:nvSpPr>
          <p:cNvPr id="13" name="Right Arrow 12"/>
          <p:cNvSpPr/>
          <p:nvPr/>
        </p:nvSpPr>
        <p:spPr>
          <a:xfrm>
            <a:off x="7192106" y="308099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No current. Mostly Laxmikanth</a:t>
            </a:r>
          </a:p>
        </p:txBody>
      </p:sp>
      <p:sp>
        <p:nvSpPr>
          <p:cNvPr id="14" name="Right Arrow 13"/>
          <p:cNvSpPr/>
          <p:nvPr/>
        </p:nvSpPr>
        <p:spPr>
          <a:xfrm>
            <a:off x="7192106" y="361653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Easy to moderate</a:t>
            </a:r>
          </a:p>
        </p:txBody>
      </p:sp>
      <p:sp>
        <p:nvSpPr>
          <p:cNvPr id="15" name="Right Arrow 14"/>
          <p:cNvSpPr/>
          <p:nvPr/>
        </p:nvSpPr>
        <p:spPr>
          <a:xfrm>
            <a:off x="7192105" y="4138968"/>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Easy to moderate. </a:t>
            </a:r>
          </a:p>
          <a:p>
            <a:pPr algn="ctr"/>
            <a:r>
              <a:rPr lang="en-US" dirty="0">
                <a:latin typeface="Franklin Gothic Medium Cond" panose="020B0606030402020204" pitchFamily="34" charset="0"/>
              </a:rPr>
              <a:t>Nothing IFoS-exclusive</a:t>
            </a:r>
          </a:p>
        </p:txBody>
      </p:sp>
      <p:sp>
        <p:nvSpPr>
          <p:cNvPr id="16" name="Right Arrow 15"/>
          <p:cNvSpPr/>
          <p:nvPr/>
        </p:nvSpPr>
        <p:spPr>
          <a:xfrm>
            <a:off x="7192104" y="4671544"/>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Mostly map based, Moderate</a:t>
            </a:r>
          </a:p>
        </p:txBody>
      </p:sp>
      <p:sp>
        <p:nvSpPr>
          <p:cNvPr id="17" name="Right Arrow 16"/>
          <p:cNvSpPr/>
          <p:nvPr/>
        </p:nvSpPr>
        <p:spPr>
          <a:xfrm>
            <a:off x="7193142" y="5159418"/>
            <a:ext cx="3807069" cy="1021574"/>
          </a:xfrm>
          <a:prstGeom prst="rightArrow">
            <a:avLst/>
          </a:prstGeom>
          <a:solidFill>
            <a:schemeClr val="accent3">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Easy to moderate. </a:t>
            </a:r>
          </a:p>
          <a:p>
            <a:pPr algn="ctr"/>
            <a:r>
              <a:rPr lang="en-US" dirty="0">
                <a:latin typeface="Franklin Gothic Medium Cond" panose="020B0606030402020204" pitchFamily="34" charset="0"/>
              </a:rPr>
              <a:t>Nothing IFoS-exclusive</a:t>
            </a:r>
          </a:p>
        </p:txBody>
      </p:sp>
      <p:sp>
        <p:nvSpPr>
          <p:cNvPr id="3" name="Left Arrow 2"/>
          <p:cNvSpPr/>
          <p:nvPr/>
        </p:nvSpPr>
        <p:spPr>
          <a:xfrm>
            <a:off x="0" y="795523"/>
            <a:ext cx="1595718" cy="80019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err="1"/>
              <a:t>preCSAT</a:t>
            </a:r>
            <a:r>
              <a:rPr lang="en-US" strike="sngStrike" dirty="0"/>
              <a:t>: PIN</a:t>
            </a:r>
          </a:p>
        </p:txBody>
      </p:sp>
      <p:sp>
        <p:nvSpPr>
          <p:cNvPr id="18" name="Left Arrow 17"/>
          <p:cNvSpPr/>
          <p:nvPr/>
        </p:nvSpPr>
        <p:spPr>
          <a:xfrm rot="524494">
            <a:off x="-91914" y="4261337"/>
            <a:ext cx="1249134" cy="80019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a:t>Crazy physical</a:t>
            </a:r>
          </a:p>
        </p:txBody>
      </p:sp>
    </p:spTree>
    <p:extLst>
      <p:ext uri="{BB962C8B-B14F-4D97-AF65-F5344CB8AC3E}">
        <p14:creationId xmlns:p14="http://schemas.microsoft.com/office/powerpoint/2010/main" val="114168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0" indent="0">
              <a:buNone/>
            </a:pPr>
            <a:r>
              <a:rPr lang="en-US" b="1" dirty="0"/>
              <a:t>Correct statements about bio-toilets  in Railways:</a:t>
            </a:r>
            <a:endParaRPr lang="en-US" dirty="0"/>
          </a:p>
          <a:p>
            <a:pPr marL="742950" indent="-742950">
              <a:buFont typeface="+mj-lt"/>
              <a:buAutoNum type="alphaUcPeriod"/>
            </a:pPr>
            <a:r>
              <a:rPr lang="en-US" dirty="0"/>
              <a:t>The decomposition of human waste in the bio-toilets is initiated by a fungal inoculum. </a:t>
            </a:r>
          </a:p>
          <a:p>
            <a:pPr marL="742950" indent="-742950">
              <a:buFont typeface="+mj-lt"/>
              <a:buAutoNum type="alphaUcPeriod"/>
            </a:pPr>
            <a:r>
              <a:rPr lang="en-US" dirty="0"/>
              <a:t>Ammonia and water </a:t>
            </a:r>
            <a:r>
              <a:rPr lang="en-US" dirty="0" err="1"/>
              <a:t>vapour</a:t>
            </a:r>
            <a:r>
              <a:rPr lang="en-US" dirty="0"/>
              <a:t> are the only end products in this decomposition which are released into the atmosphere.</a:t>
            </a:r>
          </a:p>
          <a:p>
            <a:pPr marL="742950" indent="-742950">
              <a:buFont typeface="+mj-lt"/>
              <a:buAutoNum type="alphaUcPeriod"/>
            </a:pPr>
            <a:r>
              <a:rPr lang="en-US" dirty="0"/>
              <a:t>Both A and B</a:t>
            </a:r>
          </a:p>
          <a:p>
            <a:pPr marL="742950" indent="-742950">
              <a:buFont typeface="+mj-lt"/>
              <a:buAutoNum type="alphaUcPeriod"/>
            </a:pPr>
            <a:r>
              <a:rPr lang="en-US" dirty="0">
                <a:solidFill>
                  <a:srgbClr val="92D050"/>
                </a:solidFill>
              </a:rPr>
              <a:t>Neither A nor B</a:t>
            </a:r>
          </a:p>
          <a:p>
            <a:pPr marL="0" indent="0">
              <a:buNone/>
            </a:pPr>
            <a:endParaRPr lang="en-US" dirty="0"/>
          </a:p>
          <a:p>
            <a:pPr marL="0" indent="0">
              <a:buNone/>
            </a:pPr>
            <a:r>
              <a:rPr lang="en-US" dirty="0"/>
              <a:t>Ans. “D”: </a:t>
            </a:r>
            <a:r>
              <a:rPr lang="en-US" dirty="0">
                <a:hlinkClick r:id="rId2"/>
              </a:rPr>
              <a:t>http://www.thehindu.com/news/national/tamil-nadu/biotoilets-in-trains-by-2022/article6069104.ece</a:t>
            </a:r>
            <a:r>
              <a:rPr lang="en-US" dirty="0"/>
              <a:t> May 2014 (later also appeared but specific. Info missing)</a:t>
            </a:r>
          </a:p>
        </p:txBody>
      </p:sp>
      <p:sp>
        <p:nvSpPr>
          <p:cNvPr id="3" name="Title 2"/>
          <p:cNvSpPr>
            <a:spLocks noGrp="1"/>
          </p:cNvSpPr>
          <p:nvPr>
            <p:ph type="title"/>
          </p:nvPr>
        </p:nvSpPr>
        <p:spPr/>
        <p:txBody>
          <a:bodyPr>
            <a:noAutofit/>
          </a:bodyPr>
          <a:lstStyle/>
          <a:p>
            <a:r>
              <a:rPr lang="en-US" sz="3200" dirty="0">
                <a:solidFill>
                  <a:srgbClr val="FFC000"/>
                </a:solidFill>
              </a:rPr>
              <a:t>Why read </a:t>
            </a:r>
            <a:r>
              <a:rPr lang="en-US" sz="3200" dirty="0" err="1">
                <a:solidFill>
                  <a:srgbClr val="FFC000"/>
                </a:solidFill>
              </a:rPr>
              <a:t>TheHindu</a:t>
            </a:r>
            <a:r>
              <a:rPr lang="en-US" sz="3200" dirty="0">
                <a:solidFill>
                  <a:srgbClr val="FFC000"/>
                </a:solidFill>
              </a:rPr>
              <a:t> one year before exam</a:t>
            </a:r>
            <a:endParaRPr lang="en-US" sz="3200" dirty="0"/>
          </a:p>
        </p:txBody>
      </p:sp>
      <p:sp>
        <p:nvSpPr>
          <p:cNvPr id="4" name="Text Placeholder 3"/>
          <p:cNvSpPr>
            <a:spLocks noGrp="1"/>
          </p:cNvSpPr>
          <p:nvPr>
            <p:ph type="body" sz="quarter" idx="13"/>
          </p:nvPr>
        </p:nvSpPr>
        <p:spPr/>
        <p:txBody>
          <a:bodyPr/>
          <a:lstStyle/>
          <a:p>
            <a:r>
              <a:rPr lang="en-US" dirty="0"/>
              <a:t>CSE-2015</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15993" y="2347464"/>
            <a:ext cx="1976007" cy="2396434"/>
          </a:xfrm>
          <a:prstGeom prst="rect">
            <a:avLst/>
          </a:prstGeom>
        </p:spPr>
      </p:pic>
    </p:spTree>
    <p:extLst>
      <p:ext uri="{BB962C8B-B14F-4D97-AF65-F5344CB8AC3E}">
        <p14:creationId xmlns:p14="http://schemas.microsoft.com/office/powerpoint/2010/main" val="2893502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US" sz="2800" b="1" dirty="0"/>
              <a:t>45.  Statements about Fuel cell</a:t>
            </a:r>
          </a:p>
          <a:p>
            <a:pPr marL="514350" indent="-514350">
              <a:buFont typeface="+mj-lt"/>
              <a:buAutoNum type="arabicPeriod"/>
            </a:pPr>
            <a:r>
              <a:rPr lang="en-US" sz="3600" dirty="0"/>
              <a:t>If pure hydrogen is used as a fuel, the fuel cell emits heat and water as by-products. </a:t>
            </a:r>
          </a:p>
          <a:p>
            <a:pPr marL="514350" indent="-514350">
              <a:buFont typeface="+mj-lt"/>
              <a:buAutoNum type="arabicPeriod"/>
            </a:pPr>
            <a:r>
              <a:rPr lang="en-US" sz="3600" dirty="0"/>
              <a:t>It can be used for powering buildings and not for small devices like laptop computers. </a:t>
            </a:r>
          </a:p>
          <a:p>
            <a:pPr marL="514350" indent="-514350">
              <a:buFont typeface="+mj-lt"/>
              <a:buAutoNum type="arabicPeriod"/>
            </a:pPr>
            <a:r>
              <a:rPr lang="en-US" sz="3600" dirty="0"/>
              <a:t>Fuel cells produce Alternating Current (AC). </a:t>
            </a:r>
          </a:p>
          <a:p>
            <a:pPr marL="0" indent="0">
              <a:buNone/>
            </a:pPr>
            <a:endParaRPr lang="en-US" sz="2800" dirty="0"/>
          </a:p>
          <a:p>
            <a:pPr marL="0" indent="0">
              <a:buNone/>
            </a:pPr>
            <a:r>
              <a:rPr lang="en-US" sz="3200" dirty="0"/>
              <a:t>Which of the statements given above is / are correct?</a:t>
            </a:r>
          </a:p>
          <a:p>
            <a:pPr marL="0" indent="0">
              <a:buNone/>
            </a:pPr>
            <a:r>
              <a:rPr lang="en-US" sz="3200" dirty="0"/>
              <a:t>(a) 1 only (b) 2 and 3 only (c) 1 and 3 only (d) 1, 2 and 3 </a:t>
            </a:r>
          </a:p>
        </p:txBody>
      </p:sp>
      <p:sp>
        <p:nvSpPr>
          <p:cNvPr id="3" name="Title 2"/>
          <p:cNvSpPr>
            <a:spLocks noGrp="1"/>
          </p:cNvSpPr>
          <p:nvPr>
            <p:ph type="title"/>
          </p:nvPr>
        </p:nvSpPr>
        <p:spPr/>
        <p:txBody>
          <a:bodyPr>
            <a:noAutofit/>
          </a:bodyPr>
          <a:lstStyle/>
          <a:p>
            <a:r>
              <a:rPr lang="en-US" sz="3200" dirty="0"/>
              <a:t>Inventions/ technology for climate / clean energy / pollution</a:t>
            </a:r>
          </a:p>
        </p:txBody>
      </p:sp>
      <p:sp>
        <p:nvSpPr>
          <p:cNvPr id="4" name="Text Placeholder 3"/>
          <p:cNvSpPr>
            <a:spLocks noGrp="1"/>
          </p:cNvSpPr>
          <p:nvPr>
            <p:ph type="body" sz="quarter" idx="13"/>
          </p:nvPr>
        </p:nvSpPr>
        <p:spPr/>
        <p:txBody>
          <a:bodyPr/>
          <a:lstStyle/>
          <a:p>
            <a:r>
              <a:rPr lang="en-US" dirty="0"/>
              <a:t>CSE-2015</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15993" y="3419172"/>
            <a:ext cx="1976007" cy="2396434"/>
          </a:xfrm>
          <a:prstGeom prst="rect">
            <a:avLst/>
          </a:prstGeom>
        </p:spPr>
      </p:pic>
    </p:spTree>
    <p:extLst>
      <p:ext uri="{BB962C8B-B14F-4D97-AF65-F5344CB8AC3E}">
        <p14:creationId xmlns:p14="http://schemas.microsoft.com/office/powerpoint/2010/main" val="3745093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WHY READ NIOS Page 134</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199" y="937369"/>
            <a:ext cx="10479537" cy="4680916"/>
          </a:xfrm>
          <a:prstGeom prst="rect">
            <a:avLst/>
          </a:prstGeom>
        </p:spPr>
      </p:pic>
    </p:spTree>
    <p:extLst>
      <p:ext uri="{BB962C8B-B14F-4D97-AF65-F5344CB8AC3E}">
        <p14:creationId xmlns:p14="http://schemas.microsoft.com/office/powerpoint/2010/main" val="1020654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US" sz="3200" b="1" dirty="0"/>
              <a:t>45. Statements about fuel cells:</a:t>
            </a:r>
            <a:endParaRPr lang="en-US" sz="3200" dirty="0"/>
          </a:p>
          <a:p>
            <a:r>
              <a:rPr lang="en-US" sz="3200" dirty="0"/>
              <a:t>1. If pure hydrogen is used as a fuel, the fuel cell emits heat and water as by-products. </a:t>
            </a:r>
          </a:p>
          <a:p>
            <a:r>
              <a:rPr lang="en-US" sz="3200" dirty="0"/>
              <a:t>2. can be used for powering buildings and not for small devices like laptop computers. </a:t>
            </a:r>
          </a:p>
          <a:p>
            <a:r>
              <a:rPr lang="en-US" sz="3200" strike="sngStrike" dirty="0">
                <a:solidFill>
                  <a:schemeClr val="accent2">
                    <a:lumMod val="60000"/>
                    <a:lumOff val="40000"/>
                  </a:schemeClr>
                </a:solidFill>
              </a:rPr>
              <a:t>3. Fuel cells produce Alternating Current (AC). </a:t>
            </a:r>
          </a:p>
          <a:p>
            <a:pPr marL="0" indent="0">
              <a:buNone/>
            </a:pPr>
            <a:endParaRPr lang="en-US" sz="3200" dirty="0"/>
          </a:p>
          <a:p>
            <a:pPr marL="0" indent="0">
              <a:buNone/>
            </a:pPr>
            <a:r>
              <a:rPr lang="en-US" sz="3200" dirty="0"/>
              <a:t>Which of the statements given above is / are correct?</a:t>
            </a:r>
          </a:p>
          <a:p>
            <a:pPr marL="0" indent="0">
              <a:buNone/>
            </a:pPr>
            <a:r>
              <a:rPr lang="en-US" sz="3200" dirty="0"/>
              <a:t>(a) 1 only </a:t>
            </a:r>
            <a:r>
              <a:rPr lang="en-US" sz="3200" strike="sngStrike" dirty="0">
                <a:solidFill>
                  <a:schemeClr val="accent2">
                    <a:lumMod val="60000"/>
                    <a:lumOff val="40000"/>
                  </a:schemeClr>
                </a:solidFill>
              </a:rPr>
              <a:t>(b) 2 and 3 only (c) 1 and 3 only (d) 1, 2 and 3 </a:t>
            </a:r>
          </a:p>
        </p:txBody>
      </p:sp>
      <p:sp>
        <p:nvSpPr>
          <p:cNvPr id="3" name="Title 2"/>
          <p:cNvSpPr>
            <a:spLocks noGrp="1"/>
          </p:cNvSpPr>
          <p:nvPr>
            <p:ph type="title"/>
          </p:nvPr>
        </p:nvSpPr>
        <p:spPr/>
        <p:txBody>
          <a:bodyPr>
            <a:noAutofit/>
          </a:bodyPr>
          <a:lstStyle/>
          <a:p>
            <a:r>
              <a:rPr lang="en-US" sz="3200" dirty="0"/>
              <a:t>Inventions/ technology for climate / clean energy / pollution</a:t>
            </a:r>
          </a:p>
        </p:txBody>
      </p:sp>
      <p:sp>
        <p:nvSpPr>
          <p:cNvPr id="4" name="Text Placeholder 3"/>
          <p:cNvSpPr>
            <a:spLocks noGrp="1"/>
          </p:cNvSpPr>
          <p:nvPr>
            <p:ph type="body" sz="quarter" idx="13"/>
          </p:nvPr>
        </p:nvSpPr>
        <p:spPr/>
        <p:txBody>
          <a:bodyPr/>
          <a:lstStyle/>
          <a:p>
            <a:r>
              <a:rPr lang="en-US" dirty="0"/>
              <a:t>CSE-2015</a:t>
            </a:r>
          </a:p>
        </p:txBody>
      </p:sp>
      <p:sp>
        <p:nvSpPr>
          <p:cNvPr id="5" name="Rectangular Callout 4"/>
          <p:cNvSpPr/>
          <p:nvPr/>
        </p:nvSpPr>
        <p:spPr>
          <a:xfrm>
            <a:off x="9965095" y="3160206"/>
            <a:ext cx="2323322" cy="1310054"/>
          </a:xfrm>
          <a:prstGeom prst="wedgeRectCallout">
            <a:avLst>
              <a:gd name="adj1" fmla="val -169283"/>
              <a:gd name="adj2" fmla="val -55661"/>
            </a:avLst>
          </a:prstGeom>
          <a:solidFill>
            <a:schemeClr val="accent5">
              <a:lumMod val="75000"/>
            </a:schemeClr>
          </a:solidFill>
          <a:ln>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latin typeface="Franklin Gothic Medium Cond" panose="020B0606030402020204" pitchFamily="34" charset="0"/>
              </a:rPr>
              <a:t>Can be used in laptop too. </a:t>
            </a:r>
            <a:r>
              <a:rPr lang="en-US" sz="2800" dirty="0">
                <a:latin typeface="Franklin Gothic Medium Cond" panose="020B0606030402020204" pitchFamily="34" charset="0"/>
                <a:hlinkClick r:id="rId3"/>
              </a:rPr>
              <a:t>Hindu 2010</a:t>
            </a:r>
            <a:endParaRPr lang="en-US" sz="2800" dirty="0">
              <a:latin typeface="Franklin Gothic Medium Cond" panose="020B0606030402020204" pitchFamily="34" charset="0"/>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97457" y="4786604"/>
            <a:ext cx="1590960" cy="1929462"/>
          </a:xfrm>
          <a:prstGeom prst="rect">
            <a:avLst/>
          </a:prstGeom>
        </p:spPr>
      </p:pic>
    </p:spTree>
    <p:extLst>
      <p:ext uri="{BB962C8B-B14F-4D97-AF65-F5344CB8AC3E}">
        <p14:creationId xmlns:p14="http://schemas.microsoft.com/office/powerpoint/2010/main" val="2865362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10000"/>
          </a:bodyPr>
          <a:lstStyle/>
          <a:p>
            <a:r>
              <a:rPr lang="en-US" dirty="0"/>
              <a:t>NIOS PDF (available under Mrunal.org/download)</a:t>
            </a:r>
          </a:p>
          <a:p>
            <a:r>
              <a:rPr lang="en-US" dirty="0"/>
              <a:t>NCERT (esp. class11 Env. </a:t>
            </a:r>
            <a:r>
              <a:rPr lang="en-US" dirty="0" err="1"/>
              <a:t>chem</a:t>
            </a:r>
            <a:r>
              <a:rPr lang="en-US" dirty="0"/>
              <a:t>)</a:t>
            </a:r>
          </a:p>
          <a:p>
            <a:r>
              <a:rPr lang="en-US" dirty="0" err="1"/>
              <a:t>Youtube</a:t>
            </a:r>
            <a:r>
              <a:rPr lang="en-US" dirty="0"/>
              <a:t>: Mrunal</a:t>
            </a:r>
          </a:p>
          <a:p>
            <a:r>
              <a:rPr lang="en-US" dirty="0"/>
              <a:t>India yearbook 2016</a:t>
            </a:r>
          </a:p>
          <a:p>
            <a:r>
              <a:rPr lang="en-US" dirty="0" err="1"/>
              <a:t>theHindu</a:t>
            </a:r>
            <a:r>
              <a:rPr lang="en-US" dirty="0"/>
              <a:t> span </a:t>
            </a:r>
            <a:r>
              <a:rPr lang="en-US" dirty="0" err="1">
                <a:solidFill>
                  <a:srgbClr val="92D050"/>
                </a:solidFill>
              </a:rPr>
              <a:t>atleast</a:t>
            </a:r>
            <a:r>
              <a:rPr lang="en-US" dirty="0">
                <a:solidFill>
                  <a:srgbClr val="92D050"/>
                </a:solidFill>
              </a:rPr>
              <a:t> </a:t>
            </a:r>
            <a:r>
              <a:rPr lang="en-US" b="1" u="sng" dirty="0">
                <a:solidFill>
                  <a:srgbClr val="92D050"/>
                </a:solidFill>
              </a:rPr>
              <a:t>1 year before exam i.e. Jan 2015</a:t>
            </a:r>
            <a:r>
              <a:rPr lang="en-US" dirty="0"/>
              <a:t>. (and if time permits- selective </a:t>
            </a:r>
            <a:r>
              <a:rPr lang="en-US" dirty="0" err="1"/>
              <a:t>ToI</a:t>
            </a:r>
            <a:r>
              <a:rPr lang="en-US" dirty="0"/>
              <a:t>, IE, DNA)</a:t>
            </a:r>
          </a:p>
          <a:p>
            <a:r>
              <a:rPr lang="en-US" dirty="0"/>
              <a:t>LucentGK | GS Manual (parks, sanctuaries etc.)</a:t>
            </a:r>
          </a:p>
          <a:p>
            <a:r>
              <a:rPr lang="en-US" dirty="0"/>
              <a:t>School Atlas</a:t>
            </a:r>
          </a:p>
          <a:p>
            <a:endParaRPr lang="en-US" dirty="0"/>
          </a:p>
        </p:txBody>
      </p:sp>
      <p:sp>
        <p:nvSpPr>
          <p:cNvPr id="5" name="Title 4"/>
          <p:cNvSpPr>
            <a:spLocks noGrp="1"/>
          </p:cNvSpPr>
          <p:nvPr>
            <p:ph type="title"/>
          </p:nvPr>
        </p:nvSpPr>
        <p:spPr/>
        <p:txBody>
          <a:bodyPr/>
          <a:lstStyle/>
          <a:p>
            <a:r>
              <a:rPr lang="en-US" dirty="0"/>
              <a:t>Environment</a:t>
            </a:r>
          </a:p>
        </p:txBody>
      </p:sp>
    </p:spTree>
    <p:extLst>
      <p:ext uri="{BB962C8B-B14F-4D97-AF65-F5344CB8AC3E}">
        <p14:creationId xmlns:p14="http://schemas.microsoft.com/office/powerpoint/2010/main" val="698098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noGrp="1"/>
          </p:cNvGraphicFramePr>
          <p:nvPr>
            <p:ph idx="1"/>
            <p:extLst/>
          </p:nvPr>
        </p:nvGraphicFramePr>
        <p:xfrm>
          <a:off x="496389" y="914400"/>
          <a:ext cx="10641874" cy="5556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a:t>GS for a “Killer” doing PRELIMS-CUM-MAINS Prep.</a:t>
            </a:r>
          </a:p>
        </p:txBody>
      </p:sp>
      <p:sp>
        <p:nvSpPr>
          <p:cNvPr id="3" name="Frame 2"/>
          <p:cNvSpPr/>
          <p:nvPr/>
        </p:nvSpPr>
        <p:spPr>
          <a:xfrm>
            <a:off x="348343" y="1349829"/>
            <a:ext cx="6740434" cy="2316480"/>
          </a:xfrm>
          <a:prstGeom prst="frame">
            <a:avLst>
              <a:gd name="adj1" fmla="val 613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348343" y="3692435"/>
            <a:ext cx="4484914" cy="2316480"/>
          </a:xfrm>
          <a:prstGeom prst="frame">
            <a:avLst>
              <a:gd name="adj1" fmla="val 4997"/>
            </a:avLst>
          </a:prstGeom>
          <a:solidFill>
            <a:srgbClr val="00B0F0"/>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6810103" y="3692435"/>
            <a:ext cx="4632960" cy="2316480"/>
          </a:xfrm>
          <a:prstGeom prst="frame">
            <a:avLst>
              <a:gd name="adj1" fmla="val 6136"/>
            </a:avLst>
          </a:prstGeom>
          <a:solidFill>
            <a:srgbClr val="FFFF00"/>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Up Arrow Callout 1"/>
          <p:cNvSpPr/>
          <p:nvPr/>
        </p:nvSpPr>
        <p:spPr>
          <a:xfrm>
            <a:off x="5027985" y="5901523"/>
            <a:ext cx="1444283"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 2,3</a:t>
            </a:r>
          </a:p>
        </p:txBody>
      </p:sp>
      <p:sp>
        <p:nvSpPr>
          <p:cNvPr id="9" name="Up Arrow Callout 8"/>
          <p:cNvSpPr/>
          <p:nvPr/>
        </p:nvSpPr>
        <p:spPr>
          <a:xfrm>
            <a:off x="1465888" y="5901523"/>
            <a:ext cx="2066192"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a:t>
            </a:r>
          </a:p>
        </p:txBody>
      </p:sp>
      <p:sp>
        <p:nvSpPr>
          <p:cNvPr id="10" name="Down Arrow Callout 9"/>
          <p:cNvSpPr/>
          <p:nvPr/>
        </p:nvSpPr>
        <p:spPr>
          <a:xfrm>
            <a:off x="9292882" y="795523"/>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a:t>
            </a:r>
          </a:p>
        </p:txBody>
      </p:sp>
      <p:sp>
        <p:nvSpPr>
          <p:cNvPr id="11" name="Down Arrow Callout 10"/>
          <p:cNvSpPr/>
          <p:nvPr/>
        </p:nvSpPr>
        <p:spPr>
          <a:xfrm>
            <a:off x="7236823" y="795523"/>
            <a:ext cx="1639472"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 2, 3</a:t>
            </a:r>
          </a:p>
        </p:txBody>
      </p:sp>
      <p:sp>
        <p:nvSpPr>
          <p:cNvPr id="12" name="Down Arrow Callout 11"/>
          <p:cNvSpPr/>
          <p:nvPr/>
        </p:nvSpPr>
        <p:spPr>
          <a:xfrm>
            <a:off x="281354" y="821649"/>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GSM1,2,3</a:t>
            </a:r>
          </a:p>
        </p:txBody>
      </p:sp>
      <p:sp>
        <p:nvSpPr>
          <p:cNvPr id="13" name="Down Arrow Callout 12"/>
          <p:cNvSpPr/>
          <p:nvPr/>
        </p:nvSpPr>
        <p:spPr>
          <a:xfrm>
            <a:off x="2778370" y="795523"/>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GSM1,2,3</a:t>
            </a:r>
          </a:p>
        </p:txBody>
      </p:sp>
      <p:sp>
        <p:nvSpPr>
          <p:cNvPr id="14" name="Down Arrow Callout 13"/>
          <p:cNvSpPr/>
          <p:nvPr/>
        </p:nvSpPr>
        <p:spPr>
          <a:xfrm>
            <a:off x="5075506" y="759336"/>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GSM1,3</a:t>
            </a:r>
          </a:p>
        </p:txBody>
      </p:sp>
      <p:sp>
        <p:nvSpPr>
          <p:cNvPr id="15" name="Up Arrow Callout 14"/>
          <p:cNvSpPr/>
          <p:nvPr/>
        </p:nvSpPr>
        <p:spPr>
          <a:xfrm>
            <a:off x="9072071" y="5886882"/>
            <a:ext cx="2066192"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 1, 2, 3</a:t>
            </a:r>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353800" y="979177"/>
            <a:ext cx="838273" cy="4907705"/>
          </a:xfrm>
          <a:prstGeom prst="rect">
            <a:avLst/>
          </a:prstGeom>
          <a:solidFill>
            <a:srgbClr val="000000">
              <a:shade val="95000"/>
            </a:srgbClr>
          </a:solidFill>
          <a:ln w="76200" cap="sq">
            <a:solidFill>
              <a:srgbClr val="92D050"/>
            </a:solidFill>
            <a:miter lim="800000"/>
          </a:ln>
          <a:effectLst>
            <a:outerShdw blurRad="254000" dist="190500" dir="2700000" sy="90000" algn="bl" rotWithShape="0">
              <a:srgbClr val="000000">
                <a:alpha val="40000"/>
              </a:srgbClr>
            </a:outerShdw>
          </a:effectLst>
        </p:spPr>
      </p:pic>
      <p:pic>
        <p:nvPicPr>
          <p:cNvPr id="17" name="Picture 1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718560" y="3692434"/>
            <a:ext cx="4248077" cy="584923"/>
          </a:xfrm>
          <a:prstGeom prst="rect">
            <a:avLst/>
          </a:prstGeom>
        </p:spPr>
      </p:pic>
    </p:spTree>
    <p:extLst>
      <p:ext uri="{BB962C8B-B14F-4D97-AF65-F5344CB8AC3E}">
        <p14:creationId xmlns:p14="http://schemas.microsoft.com/office/powerpoint/2010/main" val="2126178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a:t>Geography</a:t>
            </a:r>
            <a:endParaRPr lang="en-US" dirty="0"/>
          </a:p>
        </p:txBody>
      </p:sp>
      <p:sp>
        <p:nvSpPr>
          <p:cNvPr id="7" name="Up Arrow Callout 6"/>
          <p:cNvSpPr/>
          <p:nvPr/>
        </p:nvSpPr>
        <p:spPr>
          <a:xfrm>
            <a:off x="1030224" y="5221224"/>
            <a:ext cx="3761232" cy="859536"/>
          </a:xfrm>
          <a:prstGeom prst="upArrowCallout">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Franklin Gothic Medium Cond" panose="020B0606030402020204" pitchFamily="34" charset="0"/>
              </a:rPr>
              <a:t>Bank</a:t>
            </a:r>
          </a:p>
        </p:txBody>
      </p:sp>
      <p:sp>
        <p:nvSpPr>
          <p:cNvPr id="8" name="Up Arrow Callout 7"/>
          <p:cNvSpPr/>
          <p:nvPr/>
        </p:nvSpPr>
        <p:spPr>
          <a:xfrm>
            <a:off x="5291328" y="5221224"/>
            <a:ext cx="5964936" cy="859536"/>
          </a:xfrm>
          <a:prstGeom prst="upArrowCallout">
            <a:avLst/>
          </a:prstGeom>
          <a:solidFill>
            <a:schemeClr val="accent3">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latin typeface="Franklin Gothic Medium Cond" panose="020B0606030402020204" pitchFamily="34" charset="0"/>
              </a:rPr>
              <a:t>IAS/IPS</a:t>
            </a:r>
          </a:p>
        </p:txBody>
      </p:sp>
      <p:sp>
        <p:nvSpPr>
          <p:cNvPr id="9" name="Up Arrow Callout 8"/>
          <p:cNvSpPr/>
          <p:nvPr/>
        </p:nvSpPr>
        <p:spPr>
          <a:xfrm>
            <a:off x="1030224" y="5888736"/>
            <a:ext cx="10226040" cy="859536"/>
          </a:xfrm>
          <a:prstGeom prst="up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latin typeface="Franklin Gothic Medium Cond" panose="020B0606030402020204" pitchFamily="34" charset="0"/>
              </a:rPr>
              <a:t>SSC, CAPF, CDS, ACIO, APFC</a:t>
            </a:r>
          </a:p>
        </p:txBody>
      </p:sp>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28656" y="5405120"/>
            <a:ext cx="1427480" cy="1427480"/>
          </a:xfrm>
          <a:prstGeom prst="rect">
            <a:avLst/>
          </a:prstGeom>
        </p:spPr>
      </p:pic>
    </p:spTree>
    <p:extLst>
      <p:ext uri="{BB962C8B-B14F-4D97-AF65-F5344CB8AC3E}">
        <p14:creationId xmlns:p14="http://schemas.microsoft.com/office/powerpoint/2010/main" val="3978115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nvPr>
        </p:nvGraphicFramePr>
        <p:xfrm>
          <a:off x="1676400" y="119063"/>
          <a:ext cx="10515600" cy="5262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Up Arrow Callout 6"/>
          <p:cNvSpPr/>
          <p:nvPr/>
        </p:nvSpPr>
        <p:spPr>
          <a:xfrm>
            <a:off x="1030224" y="5221224"/>
            <a:ext cx="3761232" cy="859536"/>
          </a:xfrm>
          <a:prstGeom prst="up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Franklin Gothic Medium Cond" panose="020B0606030402020204" pitchFamily="34" charset="0"/>
              </a:rPr>
              <a:t>Bank</a:t>
            </a:r>
          </a:p>
        </p:txBody>
      </p:sp>
      <p:sp>
        <p:nvSpPr>
          <p:cNvPr id="8" name="Up Arrow Callout 7"/>
          <p:cNvSpPr/>
          <p:nvPr/>
        </p:nvSpPr>
        <p:spPr>
          <a:xfrm>
            <a:off x="5291328" y="5221224"/>
            <a:ext cx="5964936" cy="859536"/>
          </a:xfrm>
          <a:prstGeom prst="upArrow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latin typeface="Franklin Gothic Medium Cond" panose="020B0606030402020204" pitchFamily="34" charset="0"/>
              </a:rPr>
              <a:t>IAS/IPS</a:t>
            </a:r>
          </a:p>
        </p:txBody>
      </p:sp>
      <p:sp>
        <p:nvSpPr>
          <p:cNvPr id="9" name="Up Arrow Callout 8"/>
          <p:cNvSpPr/>
          <p:nvPr/>
        </p:nvSpPr>
        <p:spPr>
          <a:xfrm>
            <a:off x="1030224" y="5888736"/>
            <a:ext cx="10226040" cy="859536"/>
          </a:xfrm>
          <a:prstGeom prst="up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latin typeface="Franklin Gothic Medium Cond" panose="020B0606030402020204" pitchFamily="34" charset="0"/>
              </a:rPr>
              <a:t>SSC, CAPF, CDS, ACIO, APFC</a:t>
            </a:r>
          </a:p>
        </p:txBody>
      </p:sp>
      <p:pic>
        <p:nvPicPr>
          <p:cNvPr id="12" name="Picture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91328" y="-1315687"/>
            <a:ext cx="6099048" cy="4066031"/>
          </a:xfrm>
          <a:prstGeom prst="rect">
            <a:avLst/>
          </a:prstGeom>
        </p:spPr>
      </p:pic>
      <p:pic>
        <p:nvPicPr>
          <p:cNvPr id="13" name="Picture 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247110" y="739136"/>
            <a:ext cx="1639824" cy="2552255"/>
          </a:xfrm>
          <a:prstGeom prst="rect">
            <a:avLst/>
          </a:prstGeom>
        </p:spPr>
      </p:pic>
      <p:pic>
        <p:nvPicPr>
          <p:cNvPr id="14" name="Picture 1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74776" y="739136"/>
            <a:ext cx="1798184" cy="2543559"/>
          </a:xfrm>
          <a:prstGeom prst="rect">
            <a:avLst/>
          </a:prstGeom>
        </p:spPr>
      </p:pic>
      <p:pic>
        <p:nvPicPr>
          <p:cNvPr id="3" name="Picture 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148749" y="4310504"/>
            <a:ext cx="1741499" cy="2142242"/>
          </a:xfrm>
          <a:prstGeom prst="rect">
            <a:avLst/>
          </a:prstGeom>
        </p:spPr>
      </p:pic>
      <p:sp>
        <p:nvSpPr>
          <p:cNvPr id="4" name="Rectangle 3"/>
          <p:cNvSpPr/>
          <p:nvPr/>
        </p:nvSpPr>
        <p:spPr>
          <a:xfrm>
            <a:off x="9812215" y="6080760"/>
            <a:ext cx="2379785" cy="667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Goh Cheng </a:t>
            </a:r>
            <a:r>
              <a:rPr lang="en-US" dirty="0" err="1"/>
              <a:t>leong</a:t>
            </a:r>
            <a:r>
              <a:rPr lang="en-US" dirty="0"/>
              <a:t> IF time permits</a:t>
            </a:r>
          </a:p>
        </p:txBody>
      </p:sp>
      <p:sp>
        <p:nvSpPr>
          <p:cNvPr id="15" name="Left-Right Arrow 14"/>
          <p:cNvSpPr/>
          <p:nvPr/>
        </p:nvSpPr>
        <p:spPr>
          <a:xfrm>
            <a:off x="5592154" y="2923699"/>
            <a:ext cx="5497395" cy="667512"/>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New NCERTs</a:t>
            </a:r>
          </a:p>
        </p:txBody>
      </p:sp>
      <p:sp>
        <p:nvSpPr>
          <p:cNvPr id="5" name="Right Arrow 4"/>
          <p:cNvSpPr/>
          <p:nvPr/>
        </p:nvSpPr>
        <p:spPr>
          <a:xfrm rot="1110251">
            <a:off x="8872727" y="4458894"/>
            <a:ext cx="1233972" cy="465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5291328" y="119063"/>
            <a:ext cx="6099048" cy="62007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Geography lecture series by Ms. Rajtanil</a:t>
            </a:r>
          </a:p>
        </p:txBody>
      </p:sp>
    </p:spTree>
    <p:extLst>
      <p:ext uri="{BB962C8B-B14F-4D97-AF65-F5344CB8AC3E}">
        <p14:creationId xmlns:p14="http://schemas.microsoft.com/office/powerpoint/2010/main" val="31356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8881005" y="3472312"/>
            <a:ext cx="3089275" cy="2309838"/>
          </a:xfrm>
          <a:prstGeom prst="rect">
            <a:avLst/>
          </a:prstGeom>
        </p:spPr>
      </p:pic>
      <p:pic>
        <p:nvPicPr>
          <p:cNvPr id="1026" name="Picture 2" descr="http://mrunal.org/wp-content/uploads/2015/02/utube-geo-l1.jpg"/>
          <p:cNvPicPr>
            <a:picLocks noGrp="1" noChangeAspect="1" noChangeArrowheads="1"/>
          </p:cNvPicPr>
          <p:nvPr>
            <p:ph idx="1"/>
          </p:nvPr>
        </p:nvPicPr>
        <p:blipFill rotWithShape="1">
          <a:blip r:embed="rId3" cstate="email">
            <a:extLst>
              <a:ext uri="{28A0092B-C50C-407E-A947-70E740481C1C}">
                <a14:useLocalDpi xmlns:a14="http://schemas.microsoft.com/office/drawing/2010/main"/>
              </a:ext>
            </a:extLst>
          </a:blip>
          <a:srcRect/>
          <a:stretch/>
        </p:blipFill>
        <p:spPr bwMode="auto">
          <a:xfrm>
            <a:off x="680936" y="767245"/>
            <a:ext cx="7525665" cy="50778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881005" y="1381760"/>
            <a:ext cx="3090333" cy="2090552"/>
          </a:xfrm>
        </p:spPr>
        <p:txBody>
          <a:bodyPr/>
          <a:lstStyle/>
          <a:p>
            <a:r>
              <a:rPr lang="en-US" dirty="0"/>
              <a:t>Rajtanil Solanki</a:t>
            </a:r>
            <a:br>
              <a:rPr lang="en-US" dirty="0"/>
            </a:br>
            <a:r>
              <a:rPr lang="en-US" dirty="0"/>
              <a:t>(Rank-367)</a:t>
            </a:r>
            <a:br>
              <a:rPr lang="en-US" dirty="0"/>
            </a:br>
            <a:r>
              <a:rPr lang="en-US" dirty="0"/>
              <a:t>IRS-Customs</a:t>
            </a:r>
          </a:p>
        </p:txBody>
      </p:sp>
      <p:sp>
        <p:nvSpPr>
          <p:cNvPr id="5" name="Text Placeholder 4"/>
          <p:cNvSpPr>
            <a:spLocks noGrp="1"/>
          </p:cNvSpPr>
          <p:nvPr>
            <p:ph type="body" sz="quarter" idx="13"/>
          </p:nvPr>
        </p:nvSpPr>
        <p:spPr>
          <a:xfrm>
            <a:off x="8882063" y="0"/>
            <a:ext cx="3089275" cy="1381760"/>
          </a:xfrm>
        </p:spPr>
        <p:txBody>
          <a:bodyPr/>
          <a:lstStyle/>
          <a:p>
            <a:r>
              <a:rPr lang="en-US" dirty="0"/>
              <a:t>Geography</a:t>
            </a:r>
          </a:p>
          <a:p>
            <a:r>
              <a:rPr lang="en-US" dirty="0"/>
              <a:t>For UPSC </a:t>
            </a:r>
          </a:p>
        </p:txBody>
      </p:sp>
      <p:sp>
        <p:nvSpPr>
          <p:cNvPr id="8" name="Rounded Rectangle 7"/>
          <p:cNvSpPr/>
          <p:nvPr/>
        </p:nvSpPr>
        <p:spPr>
          <a:xfrm>
            <a:off x="1012786" y="0"/>
            <a:ext cx="6861963" cy="73930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latin typeface="Franklin Gothic Medium Cond" panose="020B0606030402020204" pitchFamily="34" charset="0"/>
              </a:rPr>
              <a:t>Mrunal.org/Geography</a:t>
            </a:r>
          </a:p>
        </p:txBody>
      </p:sp>
      <p:sp>
        <p:nvSpPr>
          <p:cNvPr id="11" name="Rounded Rectangle 10"/>
          <p:cNvSpPr/>
          <p:nvPr/>
        </p:nvSpPr>
        <p:spPr>
          <a:xfrm>
            <a:off x="816843" y="5782149"/>
            <a:ext cx="10221271" cy="8425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latin typeface="Franklin Gothic Medium Cond" panose="020B0606030402020204" pitchFamily="34" charset="0"/>
              </a:rPr>
              <a:t>https://www.youtube.com/user/TheMrunalPatel/playlists</a:t>
            </a:r>
          </a:p>
        </p:txBody>
      </p:sp>
    </p:spTree>
    <p:extLst>
      <p:ext uri="{BB962C8B-B14F-4D97-AF65-F5344CB8AC3E}">
        <p14:creationId xmlns:p14="http://schemas.microsoft.com/office/powerpoint/2010/main" val="1197793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85000" lnSpcReduction="20000"/>
          </a:bodyPr>
          <a:lstStyle/>
          <a:p>
            <a:pPr marL="0" indent="0">
              <a:buNone/>
            </a:pPr>
            <a:r>
              <a:rPr lang="en-US" b="1" dirty="0"/>
              <a:t>Which one of the following pairs of islands is separated from each other by the ‘Ten Degree Channel’? </a:t>
            </a:r>
            <a:endParaRPr lang="en-US" dirty="0"/>
          </a:p>
          <a:p>
            <a:pPr marL="742950" indent="-742950">
              <a:buFont typeface="+mj-lt"/>
              <a:buAutoNum type="alphaUcPeriod"/>
            </a:pPr>
            <a:r>
              <a:rPr lang="en-US" dirty="0">
                <a:solidFill>
                  <a:srgbClr val="FFFF00"/>
                </a:solidFill>
              </a:rPr>
              <a:t>Andaman and Nicobar</a:t>
            </a:r>
          </a:p>
          <a:p>
            <a:pPr marL="742950" indent="-742950">
              <a:buFont typeface="+mj-lt"/>
              <a:buAutoNum type="alphaUcPeriod"/>
            </a:pPr>
            <a:r>
              <a:rPr lang="en-US" dirty="0"/>
              <a:t>Nicobar and Sumatra</a:t>
            </a:r>
          </a:p>
          <a:p>
            <a:pPr marL="742950" indent="-742950">
              <a:buFont typeface="+mj-lt"/>
              <a:buAutoNum type="alphaUcPeriod"/>
            </a:pPr>
            <a:r>
              <a:rPr lang="en-US" dirty="0"/>
              <a:t>Maldives and Lakshadweep</a:t>
            </a:r>
          </a:p>
          <a:p>
            <a:pPr marL="742950" indent="-742950">
              <a:buFont typeface="+mj-lt"/>
              <a:buAutoNum type="alphaUcPeriod"/>
            </a:pPr>
            <a:r>
              <a:rPr lang="en-US" dirty="0"/>
              <a:t>Sumatra and Java</a:t>
            </a:r>
          </a:p>
          <a:p>
            <a:pPr marL="0" indent="0">
              <a:buNone/>
            </a:pPr>
            <a:endParaRPr lang="en-US" dirty="0"/>
          </a:p>
          <a:p>
            <a:pPr marL="0" indent="0">
              <a:buNone/>
            </a:pPr>
            <a:r>
              <a:rPr lang="en-US" dirty="0"/>
              <a:t>NCERT Class11 India Physical, page 19: “The Andaman in the north and the Nicobar in the south are separated by a water body called 10 degree channel”. </a:t>
            </a:r>
          </a:p>
          <a:p>
            <a:endParaRPr lang="en-US" dirty="0"/>
          </a:p>
        </p:txBody>
      </p:sp>
      <p:sp>
        <p:nvSpPr>
          <p:cNvPr id="5" name="Title 4"/>
          <p:cNvSpPr>
            <a:spLocks noGrp="1"/>
          </p:cNvSpPr>
          <p:nvPr>
            <p:ph type="title"/>
          </p:nvPr>
        </p:nvSpPr>
        <p:spPr/>
        <p:txBody>
          <a:bodyPr>
            <a:normAutofit fontScale="90000"/>
          </a:bodyPr>
          <a:lstStyle/>
          <a:p>
            <a:r>
              <a:rPr lang="en-US" dirty="0"/>
              <a:t>Why read (new) NCERT?</a:t>
            </a:r>
          </a:p>
        </p:txBody>
      </p:sp>
      <p:sp>
        <p:nvSpPr>
          <p:cNvPr id="7" name="Text Placeholder 6"/>
          <p:cNvSpPr>
            <a:spLocks noGrp="1"/>
          </p:cNvSpPr>
          <p:nvPr>
            <p:ph type="body" sz="quarter" idx="13"/>
          </p:nvPr>
        </p:nvSpPr>
        <p:spPr/>
        <p:txBody>
          <a:bodyPr/>
          <a:lstStyle/>
          <a:p>
            <a:r>
              <a:rPr lang="en-US" dirty="0"/>
              <a:t>CSE-2014</a:t>
            </a:r>
          </a:p>
        </p:txBody>
      </p:sp>
    </p:spTree>
    <p:extLst>
      <p:ext uri="{BB962C8B-B14F-4D97-AF65-F5344CB8AC3E}">
        <p14:creationId xmlns:p14="http://schemas.microsoft.com/office/powerpoint/2010/main" val="3637990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0" indent="0">
              <a:buNone/>
            </a:pPr>
            <a:r>
              <a:rPr lang="en-US" dirty="0">
                <a:solidFill>
                  <a:srgbClr val="FFC000"/>
                </a:solidFill>
              </a:rPr>
              <a:t>'</a:t>
            </a:r>
            <a:r>
              <a:rPr lang="en-US" dirty="0" err="1">
                <a:solidFill>
                  <a:srgbClr val="FFC000"/>
                </a:solidFill>
              </a:rPr>
              <a:t>BioCarbon</a:t>
            </a:r>
            <a:r>
              <a:rPr lang="en-US" dirty="0">
                <a:solidFill>
                  <a:srgbClr val="FFC000"/>
                </a:solidFill>
              </a:rPr>
              <a:t> Fund Initiative for Sustainable Forest Landscapes' is managed by the __. </a:t>
            </a:r>
          </a:p>
          <a:p>
            <a:r>
              <a:rPr lang="en-US" dirty="0"/>
              <a:t>(a) Asian Development Bank </a:t>
            </a:r>
          </a:p>
          <a:p>
            <a:r>
              <a:rPr lang="en-US" dirty="0"/>
              <a:t>(b) International Monetary Fund </a:t>
            </a:r>
          </a:p>
          <a:p>
            <a:r>
              <a:rPr lang="en-US" dirty="0"/>
              <a:t>(c) United Nations Environment Programme </a:t>
            </a:r>
          </a:p>
          <a:p>
            <a:r>
              <a:rPr lang="en-US" dirty="0">
                <a:solidFill>
                  <a:srgbClr val="92D050"/>
                </a:solidFill>
              </a:rPr>
              <a:t>(d) World Bank</a:t>
            </a:r>
          </a:p>
          <a:p>
            <a:endParaRPr lang="en-US" dirty="0"/>
          </a:p>
          <a:p>
            <a:pPr marL="0" indent="0">
              <a:buNone/>
            </a:pPr>
            <a:r>
              <a:rPr lang="en-US" dirty="0"/>
              <a:t>‘D’ As per </a:t>
            </a:r>
            <a:r>
              <a:rPr lang="en-US" dirty="0" err="1"/>
              <a:t>Biocarbon</a:t>
            </a:r>
            <a:r>
              <a:rPr lang="en-US" dirty="0"/>
              <a:t> fund's </a:t>
            </a:r>
            <a:r>
              <a:rPr lang="en-US" dirty="0">
                <a:hlinkClick r:id="rId2"/>
              </a:rPr>
              <a:t>About us</a:t>
            </a:r>
            <a:r>
              <a:rPr lang="en-US" dirty="0"/>
              <a:t> </a:t>
            </a:r>
          </a:p>
        </p:txBody>
      </p:sp>
      <p:sp>
        <p:nvSpPr>
          <p:cNvPr id="4" name="Title 3"/>
          <p:cNvSpPr>
            <a:spLocks noGrp="1"/>
          </p:cNvSpPr>
          <p:nvPr>
            <p:ph type="title"/>
          </p:nvPr>
        </p:nvSpPr>
        <p:spPr/>
        <p:txBody>
          <a:bodyPr>
            <a:normAutofit fontScale="90000"/>
          </a:bodyPr>
          <a:lstStyle/>
          <a:p>
            <a:r>
              <a:rPr lang="en-US" sz="2800" dirty="0">
                <a:solidFill>
                  <a:prstClr val="white"/>
                </a:solidFill>
              </a:rPr>
              <a:t>"About us" of various organizations- </a:t>
            </a:r>
            <a:r>
              <a:rPr lang="en-US" sz="2800" dirty="0" err="1">
                <a:solidFill>
                  <a:prstClr val="white"/>
                </a:solidFill>
              </a:rPr>
              <a:t>Biocarbond</a:t>
            </a:r>
            <a:r>
              <a:rPr lang="en-US" sz="2800" dirty="0">
                <a:solidFill>
                  <a:prstClr val="white"/>
                </a:solidFill>
              </a:rPr>
              <a:t> fund, IREDA,  birdlife watch. But cost benefit is rather low.</a:t>
            </a:r>
            <a:endParaRPr lang="en-US" dirty="0"/>
          </a:p>
        </p:txBody>
      </p:sp>
      <p:sp>
        <p:nvSpPr>
          <p:cNvPr id="6" name="Text Placeholder 5"/>
          <p:cNvSpPr>
            <a:spLocks noGrp="1"/>
          </p:cNvSpPr>
          <p:nvPr>
            <p:ph type="body" sz="quarter" idx="13"/>
          </p:nvPr>
        </p:nvSpPr>
        <p:spPr/>
        <p:txBody>
          <a:bodyPr/>
          <a:lstStyle/>
          <a:p>
            <a:r>
              <a:rPr lang="en-US" dirty="0"/>
              <a:t>CSE-2015</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6874" y="4273419"/>
            <a:ext cx="1782245" cy="1782245"/>
          </a:xfrm>
          <a:prstGeom prst="rect">
            <a:avLst/>
          </a:prstGeom>
        </p:spPr>
      </p:pic>
    </p:spTree>
    <p:extLst>
      <p:ext uri="{BB962C8B-B14F-4D97-AF65-F5344CB8AC3E}">
        <p14:creationId xmlns:p14="http://schemas.microsoft.com/office/powerpoint/2010/main" val="4130681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7"/>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9134282" y="2736850"/>
            <a:ext cx="2584836" cy="3440113"/>
          </a:xfrm>
        </p:spPr>
      </p:pic>
      <p:graphicFrame>
        <p:nvGraphicFramePr>
          <p:cNvPr id="7" name="Table Placeholder 6"/>
          <p:cNvGraphicFramePr>
            <a:graphicFrameLocks noGrp="1"/>
          </p:cNvGraphicFramePr>
          <p:nvPr>
            <p:ph idx="1"/>
            <p:extLst/>
          </p:nvPr>
        </p:nvGraphicFramePr>
        <p:xfrm>
          <a:off x="322263" y="287338"/>
          <a:ext cx="8497887" cy="5889625"/>
        </p:xfrm>
        <a:graphic>
          <a:graphicData uri="http://schemas.openxmlformats.org/drawingml/2006/table">
            <a:tbl>
              <a:tblPr firstRow="1" firstCol="1" bandRow="1">
                <a:tableStyleId>{5C22544A-7EE6-4342-B048-85BDC9FD1C3A}</a:tableStyleId>
              </a:tblPr>
              <a:tblGrid>
                <a:gridCol w="1775207">
                  <a:extLst>
                    <a:ext uri="{9D8B030D-6E8A-4147-A177-3AD203B41FA5}">
                      <a16:colId xmlns:a16="http://schemas.microsoft.com/office/drawing/2014/main" val="20000"/>
                    </a:ext>
                  </a:extLst>
                </a:gridCol>
                <a:gridCol w="6722681">
                  <a:extLst>
                    <a:ext uri="{9D8B030D-6E8A-4147-A177-3AD203B41FA5}">
                      <a16:colId xmlns:a16="http://schemas.microsoft.com/office/drawing/2014/main" val="20001"/>
                    </a:ext>
                  </a:extLst>
                </a:gridCol>
              </a:tblGrid>
              <a:tr h="531663">
                <a:tc>
                  <a:txBody>
                    <a:bodyPr/>
                    <a:lstStyle/>
                    <a:p>
                      <a:pPr marL="0" marR="0">
                        <a:lnSpc>
                          <a:spcPct val="107000"/>
                        </a:lnSpc>
                        <a:spcBef>
                          <a:spcPts val="0"/>
                        </a:spcBef>
                        <a:spcAft>
                          <a:spcPts val="0"/>
                        </a:spcAft>
                      </a:pPr>
                      <a:r>
                        <a:rPr lang="en-US" sz="2000" b="0" dirty="0">
                          <a:solidFill>
                            <a:schemeClr val="tx1">
                              <a:lumMod val="95000"/>
                              <a:lumOff val="5000"/>
                            </a:schemeClr>
                          </a:solidFill>
                          <a:effectLst/>
                          <a:latin typeface="Franklin Gothic Demi Cond" panose="020B0706030402020204" pitchFamily="34" charset="0"/>
                        </a:rPr>
                        <a:t>Universe</a:t>
                      </a:r>
                      <a:endParaRPr lang="en-US" sz="2000" b="0" dirty="0">
                        <a:solidFill>
                          <a:schemeClr val="tx1">
                            <a:lumMod val="95000"/>
                            <a:lumOff val="5000"/>
                          </a:schemeClr>
                        </a:solidFill>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solidFill>
                      <a:schemeClr val="accent1">
                        <a:lumMod val="20000"/>
                        <a:lumOff val="80000"/>
                      </a:schemeClr>
                    </a:solidFill>
                  </a:tcPr>
                </a:tc>
                <a:tc>
                  <a:txBody>
                    <a:bodyPr/>
                    <a:lstStyle/>
                    <a:p>
                      <a:pPr marL="0" marR="0">
                        <a:lnSpc>
                          <a:spcPct val="107000"/>
                        </a:lnSpc>
                        <a:spcBef>
                          <a:spcPts val="0"/>
                        </a:spcBef>
                        <a:spcAft>
                          <a:spcPts val="0"/>
                        </a:spcAft>
                      </a:pPr>
                      <a:r>
                        <a:rPr lang="en-US" sz="2000" b="0" dirty="0">
                          <a:solidFill>
                            <a:schemeClr val="tx1">
                              <a:lumMod val="95000"/>
                              <a:lumOff val="5000"/>
                            </a:schemeClr>
                          </a:solidFill>
                          <a:effectLst/>
                          <a:latin typeface="Franklin Gothic Demi Cond" panose="020B0706030402020204" pitchFamily="34" charset="0"/>
                        </a:rPr>
                        <a:t>Science Class 8 Ch.17</a:t>
                      </a:r>
                    </a:p>
                    <a:p>
                      <a:pPr marL="0" marR="0">
                        <a:lnSpc>
                          <a:spcPct val="107000"/>
                        </a:lnSpc>
                        <a:spcBef>
                          <a:spcPts val="0"/>
                        </a:spcBef>
                        <a:spcAft>
                          <a:spcPts val="0"/>
                        </a:spcAft>
                      </a:pPr>
                      <a:r>
                        <a:rPr lang="en-US" sz="2000" b="0" dirty="0">
                          <a:solidFill>
                            <a:schemeClr val="tx1">
                              <a:lumMod val="95000"/>
                              <a:lumOff val="5000"/>
                            </a:schemeClr>
                          </a:solidFill>
                          <a:effectLst/>
                          <a:latin typeface="Franklin Gothic Demi Cond" panose="020B0706030402020204" pitchFamily="34" charset="0"/>
                        </a:rPr>
                        <a:t>Geography Class 6 Ch.1</a:t>
                      </a:r>
                    </a:p>
                    <a:p>
                      <a:pPr marL="0" marR="0">
                        <a:lnSpc>
                          <a:spcPct val="107000"/>
                        </a:lnSpc>
                        <a:spcBef>
                          <a:spcPts val="0"/>
                        </a:spcBef>
                        <a:spcAft>
                          <a:spcPts val="0"/>
                        </a:spcAft>
                      </a:pPr>
                      <a:r>
                        <a:rPr lang="en-US" sz="2000" b="0" dirty="0">
                          <a:solidFill>
                            <a:schemeClr val="tx1">
                              <a:lumMod val="95000"/>
                              <a:lumOff val="5000"/>
                            </a:schemeClr>
                          </a:solidFill>
                          <a:effectLst/>
                          <a:latin typeface="Franklin Gothic Demi Cond" panose="020B0706030402020204" pitchFamily="34" charset="0"/>
                        </a:rPr>
                        <a:t>Geography Class 11 </a:t>
                      </a:r>
                      <a:r>
                        <a:rPr lang="en-US" sz="2000" b="0" dirty="0" err="1">
                          <a:solidFill>
                            <a:schemeClr val="tx1">
                              <a:lumMod val="95000"/>
                              <a:lumOff val="5000"/>
                            </a:schemeClr>
                          </a:solidFill>
                          <a:effectLst/>
                          <a:latin typeface="Franklin Gothic Demi Cond" panose="020B0706030402020204" pitchFamily="34" charset="0"/>
                        </a:rPr>
                        <a:t>Ch</a:t>
                      </a:r>
                      <a:r>
                        <a:rPr lang="en-US" sz="2000" b="0" dirty="0">
                          <a:solidFill>
                            <a:schemeClr val="tx1">
                              <a:lumMod val="95000"/>
                              <a:lumOff val="5000"/>
                            </a:schemeClr>
                          </a:solidFill>
                          <a:effectLst/>
                          <a:latin typeface="Franklin Gothic Demi Cond" panose="020B0706030402020204" pitchFamily="34" charset="0"/>
                        </a:rPr>
                        <a:t> 2.</a:t>
                      </a:r>
                      <a:endParaRPr lang="en-US" sz="2000" b="0" dirty="0">
                        <a:solidFill>
                          <a:schemeClr val="tx1">
                            <a:lumMod val="95000"/>
                            <a:lumOff val="5000"/>
                          </a:schemeClr>
                        </a:solidFill>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solidFill>
                      <a:schemeClr val="accent1">
                        <a:lumMod val="20000"/>
                        <a:lumOff val="80000"/>
                      </a:schemeClr>
                    </a:solidFill>
                  </a:tcPr>
                </a:tc>
                <a:extLst>
                  <a:ext uri="{0D108BD9-81ED-4DB2-BD59-A6C34878D82A}">
                    <a16:rowId xmlns:a16="http://schemas.microsoft.com/office/drawing/2014/main" val="10000"/>
                  </a:ext>
                </a:extLst>
              </a:tr>
              <a:tr h="354442">
                <a:tc>
                  <a:txBody>
                    <a:bodyPr/>
                    <a:lstStyle/>
                    <a:p>
                      <a:pPr marL="0" marR="0">
                        <a:lnSpc>
                          <a:spcPct val="107000"/>
                        </a:lnSpc>
                        <a:spcBef>
                          <a:spcPts val="0"/>
                        </a:spcBef>
                        <a:spcAft>
                          <a:spcPts val="0"/>
                        </a:spcAft>
                      </a:pPr>
                      <a:r>
                        <a:rPr lang="en-US" sz="2000" b="0">
                          <a:effectLst/>
                          <a:latin typeface="Franklin Gothic Demi Cond" panose="020B0706030402020204" pitchFamily="34" charset="0"/>
                        </a:rPr>
                        <a:t>Earth Basics</a:t>
                      </a:r>
                      <a:endParaRPr lang="en-US" sz="2000" b="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000" b="0" dirty="0">
                          <a:effectLst/>
                          <a:latin typeface="Franklin Gothic Demi Cond" panose="020B0706030402020204" pitchFamily="34" charset="0"/>
                        </a:rPr>
                        <a:t>Geography Class 6 Ch.2 to 6</a:t>
                      </a:r>
                    </a:p>
                    <a:p>
                      <a:pPr marL="0" marR="0">
                        <a:lnSpc>
                          <a:spcPct val="107000"/>
                        </a:lnSpc>
                        <a:spcBef>
                          <a:spcPts val="0"/>
                        </a:spcBef>
                        <a:spcAft>
                          <a:spcPts val="0"/>
                        </a:spcAft>
                      </a:pPr>
                      <a:r>
                        <a:rPr lang="en-US" sz="2000" b="0" dirty="0">
                          <a:effectLst/>
                          <a:latin typeface="Franklin Gothic Demi Cond" panose="020B0706030402020204" pitchFamily="34" charset="0"/>
                        </a:rPr>
                        <a:t>Geography Class 11 Ch.1, 3 &amp; 4</a:t>
                      </a:r>
                      <a:endParaRPr lang="en-US" sz="20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1"/>
                  </a:ext>
                </a:extLst>
              </a:tr>
              <a:tr h="177221">
                <a:tc>
                  <a:txBody>
                    <a:bodyPr/>
                    <a:lstStyle/>
                    <a:p>
                      <a:pPr marL="0" marR="0">
                        <a:lnSpc>
                          <a:spcPct val="107000"/>
                        </a:lnSpc>
                        <a:spcBef>
                          <a:spcPts val="0"/>
                        </a:spcBef>
                        <a:spcAft>
                          <a:spcPts val="0"/>
                        </a:spcAft>
                      </a:pPr>
                      <a:r>
                        <a:rPr lang="en-US" sz="2000" b="0">
                          <a:effectLst/>
                          <a:latin typeface="Franklin Gothic Demi Cond" panose="020B0706030402020204" pitchFamily="34" charset="0"/>
                        </a:rPr>
                        <a:t>Geology</a:t>
                      </a:r>
                      <a:endParaRPr lang="en-US" sz="2000" b="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000" b="0" dirty="0">
                          <a:effectLst/>
                          <a:latin typeface="Franklin Gothic Demi Cond" panose="020B0706030402020204" pitchFamily="34" charset="0"/>
                        </a:rPr>
                        <a:t>Geography Class 11 Ch.5 to 7</a:t>
                      </a:r>
                      <a:endParaRPr lang="en-US" sz="20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2"/>
                  </a:ext>
                </a:extLst>
              </a:tr>
              <a:tr h="177221">
                <a:tc>
                  <a:txBody>
                    <a:bodyPr/>
                    <a:lstStyle/>
                    <a:p>
                      <a:pPr marL="0" marR="0">
                        <a:lnSpc>
                          <a:spcPct val="107000"/>
                        </a:lnSpc>
                        <a:spcBef>
                          <a:spcPts val="0"/>
                        </a:spcBef>
                        <a:spcAft>
                          <a:spcPts val="0"/>
                        </a:spcAft>
                      </a:pPr>
                      <a:r>
                        <a:rPr lang="en-US" sz="2000" b="0" dirty="0">
                          <a:effectLst/>
                          <a:latin typeface="Franklin Gothic Demi Cond" panose="020B0706030402020204" pitchFamily="34" charset="0"/>
                        </a:rPr>
                        <a:t>climate</a:t>
                      </a:r>
                      <a:endParaRPr lang="en-US" sz="20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000" b="0" dirty="0">
                          <a:effectLst/>
                          <a:latin typeface="Franklin Gothic Demi Cond" panose="020B0706030402020204" pitchFamily="34" charset="0"/>
                        </a:rPr>
                        <a:t>Geography Class 11 Ch.8 to 12</a:t>
                      </a:r>
                      <a:endParaRPr lang="en-US" sz="20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3"/>
                  </a:ext>
                </a:extLst>
              </a:tr>
              <a:tr h="177221">
                <a:tc>
                  <a:txBody>
                    <a:bodyPr/>
                    <a:lstStyle/>
                    <a:p>
                      <a:pPr marL="0" marR="0">
                        <a:lnSpc>
                          <a:spcPct val="107000"/>
                        </a:lnSpc>
                        <a:spcBef>
                          <a:spcPts val="0"/>
                        </a:spcBef>
                        <a:spcAft>
                          <a:spcPts val="0"/>
                        </a:spcAft>
                      </a:pPr>
                      <a:r>
                        <a:rPr lang="en-US" sz="2000" b="0">
                          <a:effectLst/>
                          <a:latin typeface="Franklin Gothic Demi Cond" panose="020B0706030402020204" pitchFamily="34" charset="0"/>
                        </a:rPr>
                        <a:t>Ocean</a:t>
                      </a:r>
                      <a:endParaRPr lang="en-US" sz="2000" b="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000" b="0" dirty="0">
                          <a:effectLst/>
                          <a:latin typeface="Franklin Gothic Demi Cond" panose="020B0706030402020204" pitchFamily="34" charset="0"/>
                        </a:rPr>
                        <a:t>Geography Class 11 Ch.13 &amp; 14</a:t>
                      </a:r>
                      <a:endParaRPr lang="en-US" sz="20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4"/>
                  </a:ext>
                </a:extLst>
              </a:tr>
              <a:tr h="531663">
                <a:tc>
                  <a:txBody>
                    <a:bodyPr/>
                    <a:lstStyle/>
                    <a:p>
                      <a:pPr marL="0" marR="0">
                        <a:lnSpc>
                          <a:spcPct val="107000"/>
                        </a:lnSpc>
                        <a:spcBef>
                          <a:spcPts val="0"/>
                        </a:spcBef>
                        <a:spcAft>
                          <a:spcPts val="0"/>
                        </a:spcAft>
                      </a:pPr>
                      <a:r>
                        <a:rPr lang="en-US" sz="2000" b="0">
                          <a:effectLst/>
                          <a:latin typeface="Franklin Gothic Demi Cond" panose="020B0706030402020204" pitchFamily="34" charset="0"/>
                        </a:rPr>
                        <a:t>Disaster</a:t>
                      </a:r>
                      <a:endParaRPr lang="en-US" sz="2000" b="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000" b="0" dirty="0">
                          <a:effectLst/>
                          <a:latin typeface="Franklin Gothic Demi Cond" panose="020B0706030402020204" pitchFamily="34" charset="0"/>
                        </a:rPr>
                        <a:t>Geography Class 11 (Indian Geography) Ch.7</a:t>
                      </a:r>
                    </a:p>
                    <a:p>
                      <a:pPr marL="0" marR="0">
                        <a:lnSpc>
                          <a:spcPct val="107000"/>
                        </a:lnSpc>
                        <a:spcBef>
                          <a:spcPts val="0"/>
                        </a:spcBef>
                        <a:spcAft>
                          <a:spcPts val="0"/>
                        </a:spcAft>
                      </a:pPr>
                      <a:r>
                        <a:rPr lang="en-US" sz="2000" b="0" dirty="0">
                          <a:effectLst/>
                          <a:latin typeface="Franklin Gothic Demi Cond" panose="020B0706030402020204" pitchFamily="34" charset="0"/>
                        </a:rPr>
                        <a:t>Science Class7 ch8</a:t>
                      </a:r>
                    </a:p>
                    <a:p>
                      <a:pPr marL="0" marR="0">
                        <a:lnSpc>
                          <a:spcPct val="107000"/>
                        </a:lnSpc>
                        <a:spcBef>
                          <a:spcPts val="0"/>
                        </a:spcBef>
                        <a:spcAft>
                          <a:spcPts val="0"/>
                        </a:spcAft>
                      </a:pPr>
                      <a:r>
                        <a:rPr lang="en-US" sz="2000" b="0" dirty="0">
                          <a:effectLst/>
                          <a:latin typeface="Franklin Gothic Demi Cond" panose="020B0706030402020204" pitchFamily="34" charset="0"/>
                        </a:rPr>
                        <a:t>Science Class 8 ch15</a:t>
                      </a:r>
                      <a:endParaRPr lang="en-US" sz="20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5"/>
                  </a:ext>
                </a:extLst>
              </a:tr>
              <a:tr h="177221">
                <a:tc>
                  <a:txBody>
                    <a:bodyPr/>
                    <a:lstStyle/>
                    <a:p>
                      <a:pPr marL="0" marR="0">
                        <a:lnSpc>
                          <a:spcPct val="107000"/>
                        </a:lnSpc>
                        <a:spcBef>
                          <a:spcPts val="0"/>
                        </a:spcBef>
                        <a:spcAft>
                          <a:spcPts val="0"/>
                        </a:spcAft>
                      </a:pPr>
                      <a:r>
                        <a:rPr lang="en-US" sz="2000" b="0">
                          <a:effectLst/>
                          <a:latin typeface="Franklin Gothic Demi Cond" panose="020B0706030402020204" pitchFamily="34" charset="0"/>
                        </a:rPr>
                        <a:t>Misc.</a:t>
                      </a:r>
                      <a:endParaRPr lang="en-US" sz="2000" b="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000" b="0" dirty="0">
                          <a:effectLst/>
                          <a:latin typeface="Franklin Gothic Demi Cond" panose="020B0706030402020204" pitchFamily="34" charset="0"/>
                        </a:rPr>
                        <a:t>Geography Class 11 Ch.1 &amp; glossary</a:t>
                      </a:r>
                      <a:endParaRPr lang="en-US" sz="20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6"/>
                  </a:ext>
                </a:extLst>
              </a:tr>
              <a:tr h="354442">
                <a:tc>
                  <a:txBody>
                    <a:bodyPr/>
                    <a:lstStyle/>
                    <a:p>
                      <a:pPr marL="0" marR="0">
                        <a:lnSpc>
                          <a:spcPct val="107000"/>
                        </a:lnSpc>
                        <a:spcBef>
                          <a:spcPts val="0"/>
                        </a:spcBef>
                        <a:spcAft>
                          <a:spcPts val="0"/>
                        </a:spcAft>
                      </a:pPr>
                      <a:r>
                        <a:rPr lang="en-US" sz="2000" b="0">
                          <a:effectLst/>
                          <a:latin typeface="Franklin Gothic Demi Cond" panose="020B0706030402020204" pitchFamily="34" charset="0"/>
                        </a:rPr>
                        <a:t>After NCERT is done</a:t>
                      </a:r>
                      <a:endParaRPr lang="en-US" sz="2000" b="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342900" marR="0" lvl="0" indent="-342900">
                        <a:lnSpc>
                          <a:spcPct val="107000"/>
                        </a:lnSpc>
                        <a:spcBef>
                          <a:spcPts val="0"/>
                        </a:spcBef>
                        <a:spcAft>
                          <a:spcPts val="0"/>
                        </a:spcAft>
                        <a:buFont typeface="+mj-lt"/>
                        <a:buAutoNum type="arabicPeriod"/>
                      </a:pPr>
                      <a:r>
                        <a:rPr lang="en-US" sz="2000" b="0" dirty="0">
                          <a:effectLst/>
                          <a:latin typeface="Franklin Gothic Demi Cond" panose="020B0706030402020204" pitchFamily="34" charset="0"/>
                        </a:rPr>
                        <a:t>Goh </a:t>
                      </a:r>
                      <a:r>
                        <a:rPr lang="en-US" sz="2000" b="0" dirty="0" err="1">
                          <a:effectLst/>
                          <a:latin typeface="Franklin Gothic Demi Cond" panose="020B0706030402020204" pitchFamily="34" charset="0"/>
                        </a:rPr>
                        <a:t>Che</a:t>
                      </a:r>
                      <a:r>
                        <a:rPr lang="en-US" sz="2000" b="0" dirty="0">
                          <a:effectLst/>
                          <a:latin typeface="Franklin Gothic Demi Cond" panose="020B0706030402020204" pitchFamily="34" charset="0"/>
                        </a:rPr>
                        <a:t> Leong’s Certificate Physical &amp; Human Geography book </a:t>
                      </a:r>
                    </a:p>
                    <a:p>
                      <a:pPr marL="342900" marR="0" lvl="0" indent="-342900">
                        <a:lnSpc>
                          <a:spcPct val="107000"/>
                        </a:lnSpc>
                        <a:spcBef>
                          <a:spcPts val="0"/>
                        </a:spcBef>
                        <a:spcAft>
                          <a:spcPts val="0"/>
                        </a:spcAft>
                        <a:buFont typeface="+mj-lt"/>
                        <a:buAutoNum type="arabicPeriod"/>
                      </a:pPr>
                      <a:r>
                        <a:rPr lang="en-US" sz="2000" b="0" dirty="0">
                          <a:effectLst/>
                          <a:latin typeface="Franklin Gothic Demi Cond" panose="020B0706030402020204" pitchFamily="34" charset="0"/>
                        </a:rPr>
                        <a:t>General Studies Manual</a:t>
                      </a:r>
                    </a:p>
                    <a:p>
                      <a:pPr marL="342900" marR="0" lvl="0" indent="-342900">
                        <a:lnSpc>
                          <a:spcPct val="107000"/>
                        </a:lnSpc>
                        <a:spcBef>
                          <a:spcPts val="0"/>
                        </a:spcBef>
                        <a:spcAft>
                          <a:spcPts val="0"/>
                        </a:spcAft>
                        <a:buFont typeface="+mj-lt"/>
                        <a:buAutoNum type="arabicPeriod"/>
                      </a:pPr>
                      <a:r>
                        <a:rPr lang="en-US" sz="2000" b="0" dirty="0">
                          <a:effectLst/>
                          <a:latin typeface="Franklin Gothic Demi Cond" panose="020B0706030402020204" pitchFamily="34" charset="0"/>
                          <a:ea typeface="Times New Roman" panose="02020603050405020304" pitchFamily="18" charset="0"/>
                          <a:cs typeface="Shruti" panose="020B0502040204020203" pitchFamily="34" charset="0"/>
                        </a:rPr>
                        <a:t>Spectrum</a:t>
                      </a:r>
                    </a:p>
                  </a:txBody>
                  <a:tcPr marL="55421" marR="55421" marT="0" marB="0"/>
                </a:tc>
                <a:extLst>
                  <a:ext uri="{0D108BD9-81ED-4DB2-BD59-A6C34878D82A}">
                    <a16:rowId xmlns:a16="http://schemas.microsoft.com/office/drawing/2014/main" val="10007"/>
                  </a:ext>
                </a:extLst>
              </a:tr>
            </a:tbl>
          </a:graphicData>
        </a:graphic>
      </p:graphicFrame>
      <p:sp>
        <p:nvSpPr>
          <p:cNvPr id="5" name="Title 4"/>
          <p:cNvSpPr>
            <a:spLocks noGrp="1"/>
          </p:cNvSpPr>
          <p:nvPr>
            <p:ph type="title"/>
          </p:nvPr>
        </p:nvSpPr>
        <p:spPr/>
        <p:txBody>
          <a:bodyPr/>
          <a:lstStyle/>
          <a:p>
            <a:r>
              <a:rPr lang="en-US" dirty="0"/>
              <a:t>Physical</a:t>
            </a:r>
            <a:br>
              <a:rPr lang="en-US" dirty="0"/>
            </a:br>
            <a:r>
              <a:rPr lang="en-US" dirty="0"/>
              <a:t>World</a:t>
            </a:r>
          </a:p>
        </p:txBody>
      </p:sp>
      <p:sp>
        <p:nvSpPr>
          <p:cNvPr id="2" name="Text Placeholder 1"/>
          <p:cNvSpPr>
            <a:spLocks noGrp="1"/>
          </p:cNvSpPr>
          <p:nvPr>
            <p:ph type="body" sz="quarter" idx="13"/>
          </p:nvPr>
        </p:nvSpPr>
        <p:spPr/>
        <p:txBody>
          <a:bodyPr/>
          <a:lstStyle/>
          <a:p>
            <a:r>
              <a:rPr lang="en-US" dirty="0"/>
              <a:t>Geography</a:t>
            </a:r>
          </a:p>
        </p:txBody>
      </p:sp>
      <p:graphicFrame>
        <p:nvGraphicFramePr>
          <p:cNvPr id="8" name="Table Placeholder 3"/>
          <p:cNvGraphicFramePr>
            <a:graphicFrameLocks/>
          </p:cNvGraphicFramePr>
          <p:nvPr>
            <p:extLst/>
          </p:nvPr>
        </p:nvGraphicFramePr>
        <p:xfrm>
          <a:off x="3963835" y="5156264"/>
          <a:ext cx="4536353" cy="1589978"/>
        </p:xfrm>
        <a:graphic>
          <a:graphicData uri="http://schemas.openxmlformats.org/drawingml/2006/table">
            <a:tbl>
              <a:tblPr firstRow="1" firstCol="1" bandRow="1">
                <a:tableStyleId>{5C22544A-7EE6-4342-B048-85BDC9FD1C3A}</a:tableStyleId>
              </a:tblPr>
              <a:tblGrid>
                <a:gridCol w="2520837">
                  <a:extLst>
                    <a:ext uri="{9D8B030D-6E8A-4147-A177-3AD203B41FA5}">
                      <a16:colId xmlns:a16="http://schemas.microsoft.com/office/drawing/2014/main" val="20000"/>
                    </a:ext>
                  </a:extLst>
                </a:gridCol>
                <a:gridCol w="2015516">
                  <a:extLst>
                    <a:ext uri="{9D8B030D-6E8A-4147-A177-3AD203B41FA5}">
                      <a16:colId xmlns:a16="http://schemas.microsoft.com/office/drawing/2014/main" val="20001"/>
                    </a:ext>
                  </a:extLst>
                </a:gridCol>
              </a:tblGrid>
              <a:tr h="348171">
                <a:tc>
                  <a:txBody>
                    <a:bodyPr/>
                    <a:lstStyle/>
                    <a:p>
                      <a:pPr marL="0" marR="0">
                        <a:lnSpc>
                          <a:spcPct val="107000"/>
                        </a:lnSpc>
                        <a:spcBef>
                          <a:spcPts val="0"/>
                        </a:spcBef>
                        <a:spcAft>
                          <a:spcPts val="0"/>
                        </a:spcAft>
                      </a:pPr>
                      <a:r>
                        <a:rPr lang="en-US" sz="1800" dirty="0">
                          <a:effectLst/>
                          <a:latin typeface="Franklin Gothic Demi Cond" panose="020B0706030402020204" pitchFamily="34" charset="0"/>
                        </a:rPr>
                        <a:t>NCERT Class</a:t>
                      </a:r>
                      <a:endParaRPr lang="en-US" sz="18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solidFill>
                      <a:schemeClr val="accent6">
                        <a:lumMod val="50000"/>
                      </a:schemeClr>
                    </a:solidFill>
                  </a:tcPr>
                </a:tc>
                <a:tc>
                  <a:txBody>
                    <a:bodyPr/>
                    <a:lstStyle/>
                    <a:p>
                      <a:pPr marL="0" marR="0">
                        <a:lnSpc>
                          <a:spcPct val="107000"/>
                        </a:lnSpc>
                        <a:spcBef>
                          <a:spcPts val="0"/>
                        </a:spcBef>
                        <a:spcAft>
                          <a:spcPts val="0"/>
                        </a:spcAft>
                      </a:pPr>
                      <a:r>
                        <a:rPr lang="en-US" sz="1800" dirty="0">
                          <a:effectLst/>
                          <a:latin typeface="Franklin Gothic Demi Cond" panose="020B0706030402020204" pitchFamily="34" charset="0"/>
                        </a:rPr>
                        <a:t>World Geo.</a:t>
                      </a:r>
                      <a:endParaRPr lang="en-US" sz="18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solidFill>
                      <a:schemeClr val="accent6">
                        <a:lumMod val="50000"/>
                      </a:schemeClr>
                    </a:solidFill>
                  </a:tcPr>
                </a:tc>
                <a:extLst>
                  <a:ext uri="{0D108BD9-81ED-4DB2-BD59-A6C34878D82A}">
                    <a16:rowId xmlns:a16="http://schemas.microsoft.com/office/drawing/2014/main" val="10000"/>
                  </a:ext>
                </a:extLst>
              </a:tr>
              <a:tr h="174085">
                <a:tc>
                  <a:txBody>
                    <a:bodyPr/>
                    <a:lstStyle/>
                    <a:p>
                      <a:pPr marL="0" marR="0">
                        <a:lnSpc>
                          <a:spcPct val="107000"/>
                        </a:lnSpc>
                        <a:spcBef>
                          <a:spcPts val="0"/>
                        </a:spcBef>
                        <a:spcAft>
                          <a:spcPts val="0"/>
                        </a:spcAft>
                      </a:pPr>
                      <a:r>
                        <a:rPr lang="en-US" sz="1800" dirty="0">
                          <a:effectLst/>
                          <a:latin typeface="Franklin Gothic Demi Cond" panose="020B0706030402020204" pitchFamily="34" charset="0"/>
                        </a:rPr>
                        <a:t>7</a:t>
                      </a:r>
                      <a:endParaRPr lang="en-US" sz="18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solidFill>
                      <a:srgbClr val="C00000"/>
                    </a:solidFill>
                  </a:tcPr>
                </a:tc>
                <a:tc>
                  <a:txBody>
                    <a:bodyPr/>
                    <a:lstStyle/>
                    <a:p>
                      <a:pPr marL="0" marR="0">
                        <a:lnSpc>
                          <a:spcPct val="107000"/>
                        </a:lnSpc>
                        <a:spcBef>
                          <a:spcPts val="0"/>
                        </a:spcBef>
                        <a:spcAft>
                          <a:spcPts val="0"/>
                        </a:spcAft>
                      </a:pPr>
                      <a:r>
                        <a:rPr lang="en-US" sz="1800" dirty="0">
                          <a:effectLst/>
                          <a:latin typeface="Franklin Gothic Demi Cond" panose="020B0706030402020204" pitchFamily="34" charset="0"/>
                        </a:rPr>
                        <a:t>7 to 10</a:t>
                      </a:r>
                      <a:endParaRPr lang="en-US" sz="18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1"/>
                  </a:ext>
                </a:extLst>
              </a:tr>
              <a:tr h="174085">
                <a:tc>
                  <a:txBody>
                    <a:bodyPr/>
                    <a:lstStyle/>
                    <a:p>
                      <a:pPr marL="0" marR="0">
                        <a:lnSpc>
                          <a:spcPct val="107000"/>
                        </a:lnSpc>
                        <a:spcBef>
                          <a:spcPts val="0"/>
                        </a:spcBef>
                        <a:spcAft>
                          <a:spcPts val="0"/>
                        </a:spcAft>
                      </a:pPr>
                      <a:r>
                        <a:rPr lang="en-US" sz="1800" dirty="0">
                          <a:effectLst/>
                          <a:latin typeface="Franklin Gothic Demi Cond" panose="020B0706030402020204" pitchFamily="34" charset="0"/>
                        </a:rPr>
                        <a:t>8</a:t>
                      </a:r>
                      <a:endParaRPr lang="en-US" sz="18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solidFill>
                      <a:srgbClr val="C00000"/>
                    </a:solidFill>
                  </a:tcPr>
                </a:tc>
                <a:tc>
                  <a:txBody>
                    <a:bodyPr/>
                    <a:lstStyle/>
                    <a:p>
                      <a:pPr marL="0" marR="0">
                        <a:lnSpc>
                          <a:spcPct val="107000"/>
                        </a:lnSpc>
                        <a:spcBef>
                          <a:spcPts val="0"/>
                        </a:spcBef>
                        <a:spcAft>
                          <a:spcPts val="0"/>
                        </a:spcAft>
                      </a:pPr>
                      <a:r>
                        <a:rPr lang="en-US" sz="1800" dirty="0">
                          <a:effectLst/>
                          <a:latin typeface="Franklin Gothic Demi Cond" panose="020B0706030402020204" pitchFamily="34" charset="0"/>
                        </a:rPr>
                        <a:t>1,3,5,6</a:t>
                      </a:r>
                      <a:endParaRPr lang="en-US" sz="18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2"/>
                  </a:ext>
                </a:extLst>
              </a:tr>
              <a:tr h="696341">
                <a:tc>
                  <a:txBody>
                    <a:bodyPr/>
                    <a:lstStyle/>
                    <a:p>
                      <a:pPr marL="0" marR="0">
                        <a:lnSpc>
                          <a:spcPct val="107000"/>
                        </a:lnSpc>
                        <a:spcBef>
                          <a:spcPts val="0"/>
                        </a:spcBef>
                        <a:spcAft>
                          <a:spcPts val="0"/>
                        </a:spcAft>
                      </a:pPr>
                      <a:r>
                        <a:rPr lang="en-US" sz="1800" dirty="0">
                          <a:effectLst/>
                          <a:latin typeface="Franklin Gothic Demi Cond" panose="020B0706030402020204" pitchFamily="34" charset="0"/>
                        </a:rPr>
                        <a:t>12 (Human Geography)</a:t>
                      </a:r>
                      <a:endParaRPr lang="en-US" sz="18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solidFill>
                      <a:srgbClr val="C00000"/>
                    </a:solidFill>
                  </a:tcPr>
                </a:tc>
                <a:tc>
                  <a:txBody>
                    <a:bodyPr/>
                    <a:lstStyle/>
                    <a:p>
                      <a:pPr marL="0" marR="0">
                        <a:lnSpc>
                          <a:spcPct val="107000"/>
                        </a:lnSpc>
                        <a:spcBef>
                          <a:spcPts val="0"/>
                        </a:spcBef>
                        <a:spcAft>
                          <a:spcPts val="0"/>
                        </a:spcAft>
                      </a:pPr>
                      <a:r>
                        <a:rPr lang="en-US" sz="1800" dirty="0">
                          <a:effectLst/>
                          <a:latin typeface="Franklin Gothic Demi Cond" panose="020B0706030402020204" pitchFamily="34" charset="0"/>
                        </a:rPr>
                        <a:t>1 to 10</a:t>
                      </a:r>
                      <a:endParaRPr lang="en-US" sz="18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1571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7"/>
          <p:cNvPicPr>
            <a:picLocks noGrp="1" noChangeAspect="1"/>
          </p:cNvPicPr>
          <p:nvPr>
            <p:ph sz="quarter" idx="14"/>
          </p:nvPr>
        </p:nvPicPr>
        <p:blipFill>
          <a:blip r:embed="rId2" cstate="email">
            <a:extLst>
              <a:ext uri="{28A0092B-C50C-407E-A947-70E740481C1C}">
                <a14:useLocalDpi xmlns:a14="http://schemas.microsoft.com/office/drawing/2010/main"/>
              </a:ext>
            </a:extLst>
          </a:blip>
          <a:stretch>
            <a:fillRect/>
          </a:stretch>
        </p:blipFill>
        <p:spPr>
          <a:xfrm>
            <a:off x="9134282" y="2736850"/>
            <a:ext cx="2584836" cy="3440113"/>
          </a:xfrm>
        </p:spPr>
      </p:pic>
      <p:graphicFrame>
        <p:nvGraphicFramePr>
          <p:cNvPr id="6" name="Table Placeholder 3"/>
          <p:cNvGraphicFramePr>
            <a:graphicFrameLocks noGrp="1"/>
          </p:cNvGraphicFramePr>
          <p:nvPr>
            <p:ph idx="1"/>
            <p:extLst/>
          </p:nvPr>
        </p:nvGraphicFramePr>
        <p:xfrm>
          <a:off x="322263" y="287338"/>
          <a:ext cx="8497887" cy="5889625"/>
        </p:xfrm>
        <a:graphic>
          <a:graphicData uri="http://schemas.openxmlformats.org/drawingml/2006/table">
            <a:tbl>
              <a:tblPr firstRow="1" firstCol="1" bandRow="1">
                <a:tableStyleId>{5C22544A-7EE6-4342-B048-85BDC9FD1C3A}</a:tableStyleId>
              </a:tblPr>
              <a:tblGrid>
                <a:gridCol w="2832629">
                  <a:extLst>
                    <a:ext uri="{9D8B030D-6E8A-4147-A177-3AD203B41FA5}">
                      <a16:colId xmlns:a16="http://schemas.microsoft.com/office/drawing/2014/main" val="20000"/>
                    </a:ext>
                  </a:extLst>
                </a:gridCol>
                <a:gridCol w="2832629">
                  <a:extLst>
                    <a:ext uri="{9D8B030D-6E8A-4147-A177-3AD203B41FA5}">
                      <a16:colId xmlns:a16="http://schemas.microsoft.com/office/drawing/2014/main" val="20001"/>
                    </a:ext>
                  </a:extLst>
                </a:gridCol>
                <a:gridCol w="2832629">
                  <a:extLst>
                    <a:ext uri="{9D8B030D-6E8A-4147-A177-3AD203B41FA5}">
                      <a16:colId xmlns:a16="http://schemas.microsoft.com/office/drawing/2014/main" val="20002"/>
                    </a:ext>
                  </a:extLst>
                </a:gridCol>
              </a:tblGrid>
              <a:tr h="0">
                <a:tc>
                  <a:txBody>
                    <a:bodyPr/>
                    <a:lstStyle/>
                    <a:p>
                      <a:pPr marL="0" marR="0" algn="ctr">
                        <a:lnSpc>
                          <a:spcPct val="107000"/>
                        </a:lnSpc>
                        <a:spcBef>
                          <a:spcPts val="0"/>
                        </a:spcBef>
                        <a:spcAft>
                          <a:spcPts val="0"/>
                        </a:spcAft>
                      </a:pPr>
                      <a:r>
                        <a:rPr lang="en-US" sz="2400" b="0" dirty="0">
                          <a:effectLst/>
                          <a:latin typeface="Franklin Gothic Demi Cond" panose="020B0706030402020204" pitchFamily="34" charset="0"/>
                        </a:rPr>
                        <a:t>topic</a:t>
                      </a:r>
                      <a:endParaRPr lang="en-US" sz="24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class</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chapters</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0"/>
                  </a:ext>
                </a:extLst>
              </a:tr>
              <a:tr h="177221">
                <a:tc rowSpan="3">
                  <a:txBody>
                    <a:bodyPr/>
                    <a:lstStyle/>
                    <a:p>
                      <a:pPr marL="0" marR="0" algn="ctr">
                        <a:lnSpc>
                          <a:spcPct val="107000"/>
                        </a:lnSpc>
                        <a:spcBef>
                          <a:spcPts val="0"/>
                        </a:spcBef>
                        <a:spcAft>
                          <a:spcPts val="0"/>
                        </a:spcAft>
                      </a:pPr>
                      <a:r>
                        <a:rPr lang="en-US" sz="3200" b="0" dirty="0">
                          <a:effectLst/>
                          <a:latin typeface="Franklin Gothic Demi Cond" panose="020B0706030402020204" pitchFamily="34" charset="0"/>
                        </a:rPr>
                        <a:t>India basic</a:t>
                      </a:r>
                      <a:endParaRPr lang="en-US" sz="32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nchor="ctr"/>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6</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7</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1"/>
                  </a:ext>
                </a:extLst>
              </a:tr>
              <a:tr h="177221">
                <a:tc vMerge="1">
                  <a:txBody>
                    <a:bodyPr/>
                    <a:lstStyle/>
                    <a:p>
                      <a:endParaRPr lang="en-US"/>
                    </a:p>
                  </a:txBody>
                  <a:tcPr/>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9</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1, 2, 4</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2"/>
                  </a:ext>
                </a:extLst>
              </a:tr>
              <a:tr h="177221">
                <a:tc vMerge="1">
                  <a:txBody>
                    <a:bodyPr/>
                    <a:lstStyle/>
                    <a:p>
                      <a:endParaRPr lang="en-US"/>
                    </a:p>
                  </a:txBody>
                  <a:tcPr/>
                </a:tc>
                <a:tc>
                  <a:txBody>
                    <a:bodyPr/>
                    <a:lstStyle/>
                    <a:p>
                      <a:pPr marL="0" marR="0">
                        <a:lnSpc>
                          <a:spcPct val="107000"/>
                        </a:lnSpc>
                        <a:spcBef>
                          <a:spcPts val="0"/>
                        </a:spcBef>
                        <a:spcAft>
                          <a:spcPts val="0"/>
                        </a:spcAft>
                      </a:pPr>
                      <a:r>
                        <a:rPr lang="en-US" sz="2400" dirty="0">
                          <a:effectLst/>
                          <a:latin typeface="Franklin Gothic Demi Cond" panose="020B0706030402020204" pitchFamily="34" charset="0"/>
                        </a:rPr>
                        <a:t>11</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dirty="0">
                          <a:effectLst/>
                          <a:latin typeface="Franklin Gothic Demi Cond" panose="020B0706030402020204" pitchFamily="34" charset="0"/>
                        </a:rPr>
                        <a:t>1 &amp; 2</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3"/>
                  </a:ext>
                </a:extLst>
              </a:tr>
              <a:tr h="177221">
                <a:tc rowSpan="4">
                  <a:txBody>
                    <a:bodyPr/>
                    <a:lstStyle/>
                    <a:p>
                      <a:pPr marL="0" marR="0" algn="ctr">
                        <a:lnSpc>
                          <a:spcPct val="107000"/>
                        </a:lnSpc>
                        <a:spcBef>
                          <a:spcPts val="0"/>
                        </a:spcBef>
                        <a:spcAft>
                          <a:spcPts val="0"/>
                        </a:spcAft>
                      </a:pPr>
                      <a:r>
                        <a:rPr lang="en-US" sz="3200" b="0" dirty="0">
                          <a:effectLst/>
                          <a:latin typeface="Franklin Gothic Demi Cond" panose="020B0706030402020204" pitchFamily="34" charset="0"/>
                        </a:rPr>
                        <a:t>rivers</a:t>
                      </a:r>
                      <a:endParaRPr lang="en-US" sz="32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nchor="ctr"/>
                </a:tc>
                <a:tc>
                  <a:txBody>
                    <a:bodyPr/>
                    <a:lstStyle/>
                    <a:p>
                      <a:pPr marL="0" marR="0">
                        <a:lnSpc>
                          <a:spcPct val="107000"/>
                        </a:lnSpc>
                        <a:spcBef>
                          <a:spcPts val="0"/>
                        </a:spcBef>
                        <a:spcAft>
                          <a:spcPts val="0"/>
                        </a:spcAft>
                      </a:pPr>
                      <a:r>
                        <a:rPr lang="en-US" sz="2400" dirty="0">
                          <a:effectLst/>
                          <a:latin typeface="Franklin Gothic Demi Cond" panose="020B0706030402020204" pitchFamily="34" charset="0"/>
                        </a:rPr>
                        <a:t>9</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3</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4"/>
                  </a:ext>
                </a:extLst>
              </a:tr>
              <a:tr h="177221">
                <a:tc vMerge="1">
                  <a:txBody>
                    <a:bodyPr/>
                    <a:lstStyle/>
                    <a:p>
                      <a:endParaRPr lang="en-US"/>
                    </a:p>
                  </a:txBody>
                  <a:tcPr/>
                </a:tc>
                <a:tc>
                  <a:txBody>
                    <a:bodyPr/>
                    <a:lstStyle/>
                    <a:p>
                      <a:pPr marL="0" marR="0">
                        <a:lnSpc>
                          <a:spcPct val="107000"/>
                        </a:lnSpc>
                        <a:spcBef>
                          <a:spcPts val="0"/>
                        </a:spcBef>
                        <a:spcAft>
                          <a:spcPts val="0"/>
                        </a:spcAft>
                      </a:pPr>
                      <a:r>
                        <a:rPr lang="en-US" sz="2400" dirty="0">
                          <a:effectLst/>
                          <a:latin typeface="Franklin Gothic Demi Cond" panose="020B0706030402020204" pitchFamily="34" charset="0"/>
                        </a:rPr>
                        <a:t>10</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3</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5"/>
                  </a:ext>
                </a:extLst>
              </a:tr>
              <a:tr h="177221">
                <a:tc vMerge="1">
                  <a:txBody>
                    <a:bodyPr/>
                    <a:lstStyle/>
                    <a:p>
                      <a:endParaRPr lang="en-US"/>
                    </a:p>
                  </a:txBody>
                  <a:tcPr/>
                </a:tc>
                <a:tc>
                  <a:txBody>
                    <a:bodyPr/>
                    <a:lstStyle/>
                    <a:p>
                      <a:pPr marL="0" marR="0">
                        <a:lnSpc>
                          <a:spcPct val="107000"/>
                        </a:lnSpc>
                        <a:spcBef>
                          <a:spcPts val="0"/>
                        </a:spcBef>
                        <a:spcAft>
                          <a:spcPts val="0"/>
                        </a:spcAft>
                      </a:pPr>
                      <a:r>
                        <a:rPr lang="en-US" sz="2400" dirty="0">
                          <a:effectLst/>
                          <a:latin typeface="Franklin Gothic Demi Cond" panose="020B0706030402020204" pitchFamily="34" charset="0"/>
                        </a:rPr>
                        <a:t>11</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3</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6"/>
                  </a:ext>
                </a:extLst>
              </a:tr>
              <a:tr h="177221">
                <a:tc vMerge="1">
                  <a:txBody>
                    <a:bodyPr/>
                    <a:lstStyle/>
                    <a:p>
                      <a:endParaRPr lang="en-US"/>
                    </a:p>
                  </a:txBody>
                  <a:tcPr/>
                </a:tc>
                <a:tc>
                  <a:txBody>
                    <a:bodyPr/>
                    <a:lstStyle/>
                    <a:p>
                      <a:pPr marL="0" marR="0">
                        <a:lnSpc>
                          <a:spcPct val="107000"/>
                        </a:lnSpc>
                        <a:spcBef>
                          <a:spcPts val="0"/>
                        </a:spcBef>
                        <a:spcAft>
                          <a:spcPts val="0"/>
                        </a:spcAft>
                      </a:pPr>
                      <a:r>
                        <a:rPr lang="en-US" sz="2400" dirty="0">
                          <a:effectLst/>
                          <a:latin typeface="Franklin Gothic Demi Cond" panose="020B0706030402020204" pitchFamily="34" charset="0"/>
                        </a:rPr>
                        <a:t>12</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6</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7"/>
                  </a:ext>
                </a:extLst>
              </a:tr>
              <a:tr h="177221">
                <a:tc rowSpan="2">
                  <a:txBody>
                    <a:bodyPr/>
                    <a:lstStyle/>
                    <a:p>
                      <a:pPr marL="0" marR="0" algn="ctr">
                        <a:lnSpc>
                          <a:spcPct val="107000"/>
                        </a:lnSpc>
                        <a:spcBef>
                          <a:spcPts val="0"/>
                        </a:spcBef>
                        <a:spcAft>
                          <a:spcPts val="0"/>
                        </a:spcAft>
                      </a:pPr>
                      <a:r>
                        <a:rPr lang="en-US" sz="3200" b="0" dirty="0">
                          <a:effectLst/>
                          <a:latin typeface="Franklin Gothic Demi Cond" panose="020B0706030402020204" pitchFamily="34" charset="0"/>
                        </a:rPr>
                        <a:t>Economic geography</a:t>
                      </a:r>
                      <a:endParaRPr lang="en-US" sz="32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nchor="ctr"/>
                </a:tc>
                <a:tc>
                  <a:txBody>
                    <a:bodyPr/>
                    <a:lstStyle/>
                    <a:p>
                      <a:pPr marL="0" marR="0">
                        <a:lnSpc>
                          <a:spcPct val="107000"/>
                        </a:lnSpc>
                        <a:spcBef>
                          <a:spcPts val="0"/>
                        </a:spcBef>
                        <a:spcAft>
                          <a:spcPts val="0"/>
                        </a:spcAft>
                      </a:pPr>
                      <a:r>
                        <a:rPr lang="en-US" sz="2400" dirty="0">
                          <a:effectLst/>
                          <a:latin typeface="Franklin Gothic Demi Cond" panose="020B0706030402020204" pitchFamily="34" charset="0"/>
                        </a:rPr>
                        <a:t>10</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1,5, 6, 7</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8"/>
                  </a:ext>
                </a:extLst>
              </a:tr>
              <a:tr h="177221">
                <a:tc vMerge="1">
                  <a:txBody>
                    <a:bodyPr/>
                    <a:lstStyle/>
                    <a:p>
                      <a:endParaRPr lang="en-US"/>
                    </a:p>
                  </a:txBody>
                  <a:tcPr/>
                </a:tc>
                <a:tc>
                  <a:txBody>
                    <a:bodyPr/>
                    <a:lstStyle/>
                    <a:p>
                      <a:pPr marL="0" marR="0">
                        <a:lnSpc>
                          <a:spcPct val="107000"/>
                        </a:lnSpc>
                        <a:spcBef>
                          <a:spcPts val="0"/>
                        </a:spcBef>
                        <a:spcAft>
                          <a:spcPts val="0"/>
                        </a:spcAft>
                      </a:pPr>
                      <a:r>
                        <a:rPr lang="en-US" sz="2400" dirty="0">
                          <a:effectLst/>
                          <a:latin typeface="Franklin Gothic Demi Cond" panose="020B0706030402020204" pitchFamily="34" charset="0"/>
                        </a:rPr>
                        <a:t>12</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7 to 12</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09"/>
                  </a:ext>
                </a:extLst>
              </a:tr>
              <a:tr h="177221">
                <a:tc rowSpan="2">
                  <a:txBody>
                    <a:bodyPr/>
                    <a:lstStyle/>
                    <a:p>
                      <a:pPr marL="0" marR="0" algn="ctr">
                        <a:lnSpc>
                          <a:spcPct val="107000"/>
                        </a:lnSpc>
                        <a:spcBef>
                          <a:spcPts val="0"/>
                        </a:spcBef>
                        <a:spcAft>
                          <a:spcPts val="0"/>
                        </a:spcAft>
                      </a:pPr>
                      <a:r>
                        <a:rPr lang="en-US" sz="3200" b="0" dirty="0">
                          <a:effectLst/>
                          <a:latin typeface="Franklin Gothic Demi Cond" panose="020B0706030402020204" pitchFamily="34" charset="0"/>
                        </a:rPr>
                        <a:t>Human Geography</a:t>
                      </a:r>
                      <a:endParaRPr lang="en-US" sz="32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nchor="ctr"/>
                </a:tc>
                <a:tc>
                  <a:txBody>
                    <a:bodyPr/>
                    <a:lstStyle/>
                    <a:p>
                      <a:pPr marL="0" marR="0">
                        <a:lnSpc>
                          <a:spcPct val="107000"/>
                        </a:lnSpc>
                        <a:spcBef>
                          <a:spcPts val="0"/>
                        </a:spcBef>
                        <a:spcAft>
                          <a:spcPts val="0"/>
                        </a:spcAft>
                      </a:pPr>
                      <a:r>
                        <a:rPr lang="en-US" sz="2400" dirty="0">
                          <a:effectLst/>
                          <a:latin typeface="Franklin Gothic Demi Cond" panose="020B0706030402020204" pitchFamily="34" charset="0"/>
                        </a:rPr>
                        <a:t>9</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a:effectLst/>
                          <a:latin typeface="Franklin Gothic Demi Cond" panose="020B0706030402020204" pitchFamily="34" charset="0"/>
                        </a:rPr>
                        <a:t>6</a:t>
                      </a:r>
                      <a:endParaRPr lang="en-US" sz="240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10"/>
                  </a:ext>
                </a:extLst>
              </a:tr>
              <a:tr h="177221">
                <a:tc vMerge="1">
                  <a:txBody>
                    <a:bodyPr/>
                    <a:lstStyle/>
                    <a:p>
                      <a:endParaRPr lang="en-US"/>
                    </a:p>
                  </a:txBody>
                  <a:tcPr/>
                </a:tc>
                <a:tc>
                  <a:txBody>
                    <a:bodyPr/>
                    <a:lstStyle/>
                    <a:p>
                      <a:pPr marL="0" marR="0">
                        <a:lnSpc>
                          <a:spcPct val="107000"/>
                        </a:lnSpc>
                        <a:spcBef>
                          <a:spcPts val="0"/>
                        </a:spcBef>
                        <a:spcAft>
                          <a:spcPts val="0"/>
                        </a:spcAft>
                      </a:pPr>
                      <a:r>
                        <a:rPr lang="en-US" sz="2400" dirty="0">
                          <a:effectLst/>
                          <a:latin typeface="Franklin Gothic Demi Cond" panose="020B0706030402020204" pitchFamily="34" charset="0"/>
                        </a:rPr>
                        <a:t>12</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tc>
                  <a:txBody>
                    <a:bodyPr/>
                    <a:lstStyle/>
                    <a:p>
                      <a:pPr marL="0" marR="0">
                        <a:lnSpc>
                          <a:spcPct val="107000"/>
                        </a:lnSpc>
                        <a:spcBef>
                          <a:spcPts val="0"/>
                        </a:spcBef>
                        <a:spcAft>
                          <a:spcPts val="0"/>
                        </a:spcAft>
                      </a:pPr>
                      <a:r>
                        <a:rPr lang="en-US" sz="2400" dirty="0">
                          <a:effectLst/>
                          <a:latin typeface="Franklin Gothic Demi Cond" panose="020B0706030402020204" pitchFamily="34" charset="0"/>
                        </a:rPr>
                        <a:t>1 to 4</a:t>
                      </a:r>
                      <a:endParaRPr lang="en-US" sz="240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tc>
                <a:extLst>
                  <a:ext uri="{0D108BD9-81ED-4DB2-BD59-A6C34878D82A}">
                    <a16:rowId xmlns:a16="http://schemas.microsoft.com/office/drawing/2014/main" val="10011"/>
                  </a:ext>
                </a:extLst>
              </a:tr>
              <a:tr h="531663">
                <a:tc>
                  <a:txBody>
                    <a:bodyPr/>
                    <a:lstStyle/>
                    <a:p>
                      <a:pPr marL="0" marR="0" algn="ctr">
                        <a:lnSpc>
                          <a:spcPct val="107000"/>
                        </a:lnSpc>
                        <a:spcBef>
                          <a:spcPts val="0"/>
                        </a:spcBef>
                        <a:spcAft>
                          <a:spcPts val="0"/>
                        </a:spcAft>
                      </a:pPr>
                      <a:r>
                        <a:rPr lang="en-US" sz="2400" b="0" dirty="0">
                          <a:effectLst/>
                          <a:latin typeface="Franklin Gothic Demi Cond" panose="020B0706030402020204" pitchFamily="34" charset="0"/>
                        </a:rPr>
                        <a:t>After NCERT is done- if giving CAPF,CDS,</a:t>
                      </a:r>
                      <a:r>
                        <a:rPr lang="en-US" sz="2400" b="0" baseline="0" dirty="0">
                          <a:effectLst/>
                          <a:latin typeface="Franklin Gothic Demi Cond" panose="020B0706030402020204" pitchFamily="34" charset="0"/>
                        </a:rPr>
                        <a:t> APFC</a:t>
                      </a:r>
                      <a:endParaRPr lang="en-US" sz="2400" b="0" dirty="0">
                        <a:effectLst/>
                        <a:latin typeface="Franklin Gothic Demi Cond" panose="020B0706030402020204" pitchFamily="34" charset="0"/>
                        <a:ea typeface="Times New Roman" panose="02020603050405020304" pitchFamily="18" charset="0"/>
                        <a:cs typeface="Shruti" panose="020B0502040204020203" pitchFamily="34" charset="0"/>
                      </a:endParaRPr>
                    </a:p>
                  </a:txBody>
                  <a:tcPr marL="55421" marR="55421" marT="0" marB="0" anchor="ctr"/>
                </a:tc>
                <a:tc gridSpan="2">
                  <a:txBody>
                    <a:bodyPr/>
                    <a:lstStyle/>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lang="en-US" sz="2400" dirty="0">
                          <a:effectLst/>
                          <a:latin typeface="Franklin Gothic Demi Cond" panose="020B0706030402020204" pitchFamily="34" charset="0"/>
                        </a:rPr>
                        <a:t>Spectrum Geography OR Lucent’s GK Book</a:t>
                      </a:r>
                    </a:p>
                    <a:p>
                      <a:pPr marL="342900" marR="0" lvl="0" indent="-342900">
                        <a:lnSpc>
                          <a:spcPct val="107000"/>
                        </a:lnSpc>
                        <a:spcBef>
                          <a:spcPts val="0"/>
                        </a:spcBef>
                        <a:spcAft>
                          <a:spcPts val="0"/>
                        </a:spcAft>
                        <a:buFont typeface="+mj-lt"/>
                        <a:buAutoNum type="arabicPeriod"/>
                      </a:pPr>
                      <a:r>
                        <a:rPr lang="en-US" sz="2400" dirty="0">
                          <a:effectLst/>
                          <a:latin typeface="Franklin Gothic Demi Cond" panose="020B0706030402020204" pitchFamily="34" charset="0"/>
                        </a:rPr>
                        <a:t>General Studies Manual</a:t>
                      </a:r>
                    </a:p>
                  </a:txBody>
                  <a:tcPr marL="55421" marR="55421" marT="0" marB="0"/>
                </a:tc>
                <a:tc hMerge="1">
                  <a:txBody>
                    <a:bodyPr/>
                    <a:lstStyle/>
                    <a:p>
                      <a:endParaRPr lang="en-US"/>
                    </a:p>
                  </a:txBody>
                  <a:tcPr/>
                </a:tc>
                <a:extLst>
                  <a:ext uri="{0D108BD9-81ED-4DB2-BD59-A6C34878D82A}">
                    <a16:rowId xmlns:a16="http://schemas.microsoft.com/office/drawing/2014/main" val="10012"/>
                  </a:ext>
                </a:extLst>
              </a:tr>
            </a:tbl>
          </a:graphicData>
        </a:graphic>
      </p:graphicFrame>
      <p:sp>
        <p:nvSpPr>
          <p:cNvPr id="2" name="Title 1"/>
          <p:cNvSpPr>
            <a:spLocks noGrp="1"/>
          </p:cNvSpPr>
          <p:nvPr>
            <p:ph type="title"/>
          </p:nvPr>
        </p:nvSpPr>
        <p:spPr/>
        <p:txBody>
          <a:bodyPr/>
          <a:lstStyle/>
          <a:p>
            <a:r>
              <a:rPr lang="en-US"/>
              <a:t>Indian Geography</a:t>
            </a:r>
            <a:endParaRPr lang="en-US" dirty="0"/>
          </a:p>
        </p:txBody>
      </p:sp>
      <p:sp>
        <p:nvSpPr>
          <p:cNvPr id="3" name="Text Placeholder 2"/>
          <p:cNvSpPr>
            <a:spLocks noGrp="1"/>
          </p:cNvSpPr>
          <p:nvPr>
            <p:ph type="body" sz="quarter" idx="13"/>
          </p:nvPr>
        </p:nvSpPr>
        <p:spPr/>
        <p:txBody>
          <a:bodyPr/>
          <a:lstStyle/>
          <a:p>
            <a:r>
              <a:rPr lang="en-US"/>
              <a:t>Non-Bank</a:t>
            </a:r>
            <a:endParaRPr lang="en-US" dirty="0"/>
          </a:p>
        </p:txBody>
      </p:sp>
    </p:spTree>
    <p:extLst>
      <p:ext uri="{BB962C8B-B14F-4D97-AF65-F5344CB8AC3E}">
        <p14:creationId xmlns:p14="http://schemas.microsoft.com/office/powerpoint/2010/main" val="127151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a:ext>
            </a:extLst>
          </a:blip>
          <a:stretch>
            <a:fillRect/>
          </a:stretch>
        </p:blipFill>
        <p:spPr>
          <a:xfrm>
            <a:off x="9194800" y="3329781"/>
            <a:ext cx="2438400" cy="2438400"/>
          </a:xfrm>
        </p:spPr>
      </p:pic>
      <p:sp>
        <p:nvSpPr>
          <p:cNvPr id="2" name="Content Placeholder 1"/>
          <p:cNvSpPr>
            <a:spLocks noGrp="1"/>
          </p:cNvSpPr>
          <p:nvPr>
            <p:ph idx="1"/>
          </p:nvPr>
        </p:nvSpPr>
        <p:spPr/>
        <p:txBody>
          <a:bodyPr>
            <a:normAutofit lnSpcReduction="10000"/>
          </a:bodyPr>
          <a:lstStyle/>
          <a:p>
            <a:r>
              <a:rPr lang="en-US" dirty="0"/>
              <a:t>USSR gone; West and East Germany merged.</a:t>
            </a:r>
          </a:p>
          <a:p>
            <a:r>
              <a:rPr lang="en-US" dirty="0"/>
              <a:t>Coal-steel industrial location in UK and Germany have shifted. </a:t>
            </a:r>
            <a:r>
              <a:rPr lang="en-US" dirty="0">
                <a:solidFill>
                  <a:srgbClr val="FFC000"/>
                </a:solidFill>
              </a:rPr>
              <a:t>(Mrunal.org/geography)</a:t>
            </a:r>
          </a:p>
          <a:p>
            <a:r>
              <a:rPr lang="en-US" dirty="0">
                <a:solidFill>
                  <a:srgbClr val="FFC000"/>
                </a:solidFill>
              </a:rPr>
              <a:t>Resource distribution</a:t>
            </a:r>
            <a:r>
              <a:rPr lang="en-US" dirty="0"/>
              <a:t> neatly covered by Ms. Rajtanil Solanki’s lectures and PPT</a:t>
            </a:r>
          </a:p>
          <a:p>
            <a:r>
              <a:rPr lang="en-US" dirty="0"/>
              <a:t>In MCQs- there is nothing which can’t be solved without old NCERTs.</a:t>
            </a:r>
          </a:p>
        </p:txBody>
      </p:sp>
      <p:sp>
        <p:nvSpPr>
          <p:cNvPr id="3" name="Title 2"/>
          <p:cNvSpPr>
            <a:spLocks noGrp="1"/>
          </p:cNvSpPr>
          <p:nvPr>
            <p:ph type="title"/>
          </p:nvPr>
        </p:nvSpPr>
        <p:spPr/>
        <p:txBody>
          <a:bodyPr>
            <a:normAutofit fontScale="90000"/>
          </a:bodyPr>
          <a:lstStyle/>
          <a:p>
            <a:r>
              <a:rPr lang="en-US" dirty="0"/>
              <a:t>Why no need for (old) NCERT of Geography?</a:t>
            </a:r>
          </a:p>
        </p:txBody>
      </p:sp>
      <p:sp>
        <p:nvSpPr>
          <p:cNvPr id="5" name="Text Placeholder 4"/>
          <p:cNvSpPr>
            <a:spLocks noGrp="1"/>
          </p:cNvSpPr>
          <p:nvPr>
            <p:ph type="body" sz="quarter" idx="13"/>
          </p:nvPr>
        </p:nvSpPr>
        <p:spPr/>
        <p:txBody>
          <a:bodyPr/>
          <a:lstStyle/>
          <a:p>
            <a:r>
              <a:rPr lang="en-US" dirty="0"/>
              <a:t>Geography</a:t>
            </a:r>
          </a:p>
        </p:txBody>
      </p:sp>
    </p:spTree>
    <p:extLst>
      <p:ext uri="{BB962C8B-B14F-4D97-AF65-F5344CB8AC3E}">
        <p14:creationId xmlns:p14="http://schemas.microsoft.com/office/powerpoint/2010/main" val="1955381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books</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980439"/>
            <a:ext cx="2462784" cy="3350727"/>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44046" y="1044448"/>
            <a:ext cx="2506122" cy="328671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13760" y="980438"/>
            <a:ext cx="2580060" cy="335072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12345" y="1015024"/>
            <a:ext cx="2337879" cy="3316140"/>
          </a:xfrm>
          <a:prstGeom prst="rect">
            <a:avLst/>
          </a:prstGeom>
        </p:spPr>
      </p:pic>
      <p:sp>
        <p:nvSpPr>
          <p:cNvPr id="9" name="TextBox 8"/>
          <p:cNvSpPr txBox="1"/>
          <p:nvPr/>
        </p:nvSpPr>
        <p:spPr>
          <a:xfrm>
            <a:off x="1463040" y="4435302"/>
            <a:ext cx="3675888" cy="1200329"/>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Arial Black" panose="020B0A04020102020204" pitchFamily="34" charset="0"/>
              </a:rPr>
              <a:t>Physical</a:t>
            </a:r>
          </a:p>
          <a:p>
            <a:pPr algn="ctr"/>
            <a:r>
              <a:rPr lang="en-US" sz="3600" dirty="0">
                <a:latin typeface="Arial Black" panose="020B0A04020102020204" pitchFamily="34" charset="0"/>
              </a:rPr>
              <a:t>CDS/CAPF</a:t>
            </a:r>
          </a:p>
        </p:txBody>
      </p:sp>
      <p:sp>
        <p:nvSpPr>
          <p:cNvPr id="10" name="TextBox 9"/>
          <p:cNvSpPr txBox="1"/>
          <p:nvPr/>
        </p:nvSpPr>
        <p:spPr>
          <a:xfrm>
            <a:off x="7013448" y="4435302"/>
            <a:ext cx="3675888" cy="646331"/>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Arial Black" panose="020B0A04020102020204" pitchFamily="34" charset="0"/>
              </a:rPr>
              <a:t>India</a:t>
            </a:r>
          </a:p>
        </p:txBody>
      </p:sp>
    </p:spTree>
    <p:extLst>
      <p:ext uri="{BB962C8B-B14F-4D97-AF65-F5344CB8AC3E}">
        <p14:creationId xmlns:p14="http://schemas.microsoft.com/office/powerpoint/2010/main" val="703348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Geography (All in one)</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14617" y="1106424"/>
            <a:ext cx="2254865" cy="302666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7616" y="1106424"/>
            <a:ext cx="2277001" cy="3026664"/>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40447" y="1106424"/>
            <a:ext cx="2269998" cy="302666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10445" y="1106424"/>
            <a:ext cx="2232165" cy="3026664"/>
          </a:xfrm>
          <a:prstGeom prst="rect">
            <a:avLst/>
          </a:prstGeom>
        </p:spPr>
      </p:pic>
      <p:sp>
        <p:nvSpPr>
          <p:cNvPr id="9" name="TextBox 8"/>
          <p:cNvSpPr txBox="1"/>
          <p:nvPr/>
        </p:nvSpPr>
        <p:spPr>
          <a:xfrm>
            <a:off x="737616" y="4213393"/>
            <a:ext cx="4928616" cy="1077218"/>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Arial Black" panose="020B0A04020102020204" pitchFamily="34" charset="0"/>
              </a:rPr>
              <a:t>Spectrum</a:t>
            </a:r>
          </a:p>
          <a:p>
            <a:pPr algn="ctr"/>
            <a:r>
              <a:rPr lang="en-US" sz="2800" dirty="0">
                <a:latin typeface="Arial Black" panose="020B0A04020102020204" pitchFamily="34" charset="0"/>
              </a:rPr>
              <a:t>UPSC: Prelim + Mains</a:t>
            </a:r>
          </a:p>
        </p:txBody>
      </p:sp>
      <p:sp>
        <p:nvSpPr>
          <p:cNvPr id="10" name="TextBox 9"/>
          <p:cNvSpPr txBox="1"/>
          <p:nvPr/>
        </p:nvSpPr>
        <p:spPr>
          <a:xfrm>
            <a:off x="7237526" y="4151838"/>
            <a:ext cx="4745837" cy="1200329"/>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a:latin typeface="Arial Black" panose="020B0A04020102020204" pitchFamily="34" charset="0"/>
              </a:rPr>
              <a:t>Mahesh </a:t>
            </a:r>
            <a:r>
              <a:rPr lang="en-US" sz="3600" dirty="0" err="1">
                <a:latin typeface="Arial Black" panose="020B0A04020102020204" pitchFamily="34" charset="0"/>
              </a:rPr>
              <a:t>Barnwal</a:t>
            </a:r>
            <a:endParaRPr lang="en-US" sz="3600" dirty="0">
              <a:latin typeface="Arial Black" panose="020B0A04020102020204" pitchFamily="34" charset="0"/>
            </a:endParaRPr>
          </a:p>
          <a:p>
            <a:pPr algn="ctr"/>
            <a:r>
              <a:rPr lang="en-US" sz="3600" dirty="0">
                <a:latin typeface="Arial Black" panose="020B0A04020102020204" pitchFamily="34" charset="0"/>
              </a:rPr>
              <a:t>State Service</a:t>
            </a:r>
          </a:p>
        </p:txBody>
      </p:sp>
    </p:spTree>
    <p:extLst>
      <p:ext uri="{BB962C8B-B14F-4D97-AF65-F5344CB8AC3E}">
        <p14:creationId xmlns:p14="http://schemas.microsoft.com/office/powerpoint/2010/main" val="4127228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85000" lnSpcReduction="10000"/>
          </a:bodyPr>
          <a:lstStyle/>
          <a:p>
            <a:r>
              <a:rPr lang="en-US" b="1" u="sng" dirty="0"/>
              <a:t>Physical: </a:t>
            </a:r>
            <a:r>
              <a:rPr lang="en-US" dirty="0"/>
              <a:t>winds, tides, currents, cyclones, </a:t>
            </a:r>
          </a:p>
          <a:p>
            <a:r>
              <a:rPr lang="en-US" dirty="0"/>
              <a:t>This year mostly map/location based </a:t>
            </a:r>
            <a:r>
              <a:rPr lang="en-US" dirty="0" err="1"/>
              <a:t>qs</a:t>
            </a:r>
            <a:endParaRPr lang="en-US" dirty="0"/>
          </a:p>
          <a:p>
            <a:r>
              <a:rPr lang="en-US" dirty="0"/>
              <a:t>description of an area- find climate/jungle type accordingly.</a:t>
            </a:r>
          </a:p>
          <a:p>
            <a:r>
              <a:rPr lang="en-US" dirty="0"/>
              <a:t>boundaries, places of significance- </a:t>
            </a:r>
          </a:p>
          <a:p>
            <a:r>
              <a:rPr lang="en-US" dirty="0"/>
              <a:t>match the following e.g. medieval state vs. present region, pilgrimage vs location</a:t>
            </a:r>
          </a:p>
          <a:p>
            <a:r>
              <a:rPr lang="en-US" dirty="0"/>
              <a:t>rivers- tributaries</a:t>
            </a:r>
          </a:p>
          <a:p>
            <a:r>
              <a:rPr lang="en-US" dirty="0"/>
              <a:t>world geography: Places in news- Golan heights; Boundaries- which of this nations don't open in Mediterranean Sea</a:t>
            </a:r>
          </a:p>
        </p:txBody>
      </p:sp>
      <p:sp>
        <p:nvSpPr>
          <p:cNvPr id="4" name="Title 3"/>
          <p:cNvSpPr>
            <a:spLocks noGrp="1"/>
          </p:cNvSpPr>
          <p:nvPr>
            <p:ph type="title"/>
          </p:nvPr>
        </p:nvSpPr>
        <p:spPr/>
        <p:txBody>
          <a:bodyPr/>
          <a:lstStyle/>
          <a:p>
            <a:r>
              <a:rPr lang="en-US" dirty="0"/>
              <a:t>What type of MCQs are asked?</a:t>
            </a:r>
          </a:p>
        </p:txBody>
      </p:sp>
      <p:sp>
        <p:nvSpPr>
          <p:cNvPr id="6" name="Text Placeholder 5"/>
          <p:cNvSpPr>
            <a:spLocks noGrp="1"/>
          </p:cNvSpPr>
          <p:nvPr>
            <p:ph type="body" sz="quarter" idx="13"/>
          </p:nvPr>
        </p:nvSpPr>
        <p:spPr/>
        <p:txBody>
          <a:bodyPr/>
          <a:lstStyle/>
          <a:p>
            <a:r>
              <a:rPr lang="en-US" dirty="0"/>
              <a:t>Geography</a:t>
            </a:r>
          </a:p>
        </p:txBody>
      </p:sp>
    </p:spTree>
    <p:extLst>
      <p:ext uri="{BB962C8B-B14F-4D97-AF65-F5344CB8AC3E}">
        <p14:creationId xmlns:p14="http://schemas.microsoft.com/office/powerpoint/2010/main" val="3230364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marL="0" indent="0">
              <a:buNone/>
            </a:pPr>
            <a:r>
              <a:rPr lang="en-US" sz="4800" b="1" dirty="0"/>
              <a:t>27. Which of this countries does not open out to the Mediterranean Sea?</a:t>
            </a:r>
            <a:endParaRPr lang="en-US" sz="4800" dirty="0"/>
          </a:p>
          <a:p>
            <a:r>
              <a:rPr lang="en-US" sz="4800" dirty="0"/>
              <a:t>(a) Syria </a:t>
            </a:r>
          </a:p>
          <a:p>
            <a:r>
              <a:rPr lang="en-US" sz="4800" dirty="0"/>
              <a:t>(b) Jordan </a:t>
            </a:r>
          </a:p>
          <a:p>
            <a:r>
              <a:rPr lang="en-US" sz="4800" dirty="0"/>
              <a:t>(c) Lebanon </a:t>
            </a:r>
          </a:p>
          <a:p>
            <a:r>
              <a:rPr lang="en-US" sz="4800" dirty="0"/>
              <a:t>(d) </a:t>
            </a:r>
            <a:r>
              <a:rPr lang="en-US" sz="4800" dirty="0" err="1"/>
              <a:t>lsrael</a:t>
            </a:r>
            <a:endParaRPr lang="en-US" sz="4800" dirty="0"/>
          </a:p>
        </p:txBody>
      </p:sp>
      <p:sp>
        <p:nvSpPr>
          <p:cNvPr id="5" name="Title 4"/>
          <p:cNvSpPr>
            <a:spLocks noGrp="1"/>
          </p:cNvSpPr>
          <p:nvPr>
            <p:ph type="title"/>
          </p:nvPr>
        </p:nvSpPr>
        <p:spPr/>
        <p:txBody>
          <a:bodyPr>
            <a:normAutofit fontScale="90000"/>
          </a:bodyPr>
          <a:lstStyle/>
          <a:p>
            <a:r>
              <a:rPr lang="en-US" dirty="0"/>
              <a:t>Map skills necessary- even for INTERVIEW they ask.</a:t>
            </a:r>
          </a:p>
        </p:txBody>
      </p:sp>
      <p:sp>
        <p:nvSpPr>
          <p:cNvPr id="7" name="Text Placeholder 6"/>
          <p:cNvSpPr>
            <a:spLocks noGrp="1"/>
          </p:cNvSpPr>
          <p:nvPr>
            <p:ph type="body" sz="quarter" idx="13"/>
          </p:nvPr>
        </p:nvSpPr>
        <p:spPr/>
        <p:txBody>
          <a:bodyPr/>
          <a:lstStyle/>
          <a:p>
            <a:r>
              <a:rPr lang="en-US" dirty="0"/>
              <a:t>CSE-2015</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25328" y="2300039"/>
            <a:ext cx="3196762" cy="3876924"/>
          </a:xfrm>
          <a:prstGeom prst="rect">
            <a:avLst/>
          </a:prstGeom>
        </p:spPr>
      </p:pic>
    </p:spTree>
    <p:extLst>
      <p:ext uri="{BB962C8B-B14F-4D97-AF65-F5344CB8AC3E}">
        <p14:creationId xmlns:p14="http://schemas.microsoft.com/office/powerpoint/2010/main" val="2707698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why refer to school atlas?</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00" y="1082352"/>
            <a:ext cx="7106061" cy="4655976"/>
          </a:xfrm>
          <a:prstGeom prst="rect">
            <a:avLst/>
          </a:prstGeom>
        </p:spPr>
      </p:pic>
      <p:sp>
        <p:nvSpPr>
          <p:cNvPr id="7" name="Rounded Rectangle 6"/>
          <p:cNvSpPr/>
          <p:nvPr/>
        </p:nvSpPr>
        <p:spPr>
          <a:xfrm>
            <a:off x="304800" y="4626119"/>
            <a:ext cx="7106061" cy="10363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Don’t rely on google maps alone. </a:t>
            </a:r>
          </a:p>
          <a:p>
            <a:pPr algn="ctr"/>
            <a:r>
              <a:rPr lang="en-US" sz="2400" dirty="0"/>
              <a:t>If you use school atlas- then you’ll also discover the places you’re not “actively SEARCHING”</a:t>
            </a:r>
          </a:p>
        </p:txBody>
      </p:sp>
      <p:pic>
        <p:nvPicPr>
          <p:cNvPr id="2050" name="Picture 2" descr="http://ecx.images-amazon.com/images/I/81kNlX8YGi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9024" y="1082352"/>
            <a:ext cx="3534776" cy="46559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9024" y="5738328"/>
            <a:ext cx="3810532" cy="819264"/>
          </a:xfrm>
          <a:prstGeom prst="rect">
            <a:avLst/>
          </a:prstGeom>
        </p:spPr>
      </p:pic>
    </p:spTree>
    <p:extLst>
      <p:ext uri="{BB962C8B-B14F-4D97-AF65-F5344CB8AC3E}">
        <p14:creationId xmlns:p14="http://schemas.microsoft.com/office/powerpoint/2010/main" val="1337350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US" b="1" dirty="0"/>
              <a:t>27. Which of this does not open out to the Mediterranean Sea?</a:t>
            </a:r>
            <a:endParaRPr lang="en-US" dirty="0"/>
          </a:p>
          <a:p>
            <a:r>
              <a:rPr lang="en-US" dirty="0"/>
              <a:t>(a) Syria </a:t>
            </a:r>
          </a:p>
          <a:p>
            <a:r>
              <a:rPr lang="en-US" b="1" u="sng" dirty="0"/>
              <a:t>(b) Jordan </a:t>
            </a:r>
          </a:p>
          <a:p>
            <a:r>
              <a:rPr lang="en-US" dirty="0"/>
              <a:t>(c) Lebanon </a:t>
            </a:r>
          </a:p>
          <a:p>
            <a:r>
              <a:rPr lang="en-US" dirty="0"/>
              <a:t>(d) </a:t>
            </a:r>
            <a:r>
              <a:rPr lang="en-US" dirty="0" err="1"/>
              <a:t>lsrael</a:t>
            </a:r>
            <a:endParaRPr lang="en-US" dirty="0"/>
          </a:p>
        </p:txBody>
      </p:sp>
      <p:sp>
        <p:nvSpPr>
          <p:cNvPr id="5" name="Title 4"/>
          <p:cNvSpPr>
            <a:spLocks noGrp="1"/>
          </p:cNvSpPr>
          <p:nvPr>
            <p:ph type="title"/>
          </p:nvPr>
        </p:nvSpPr>
        <p:spPr/>
        <p:txBody>
          <a:bodyPr>
            <a:normAutofit fontScale="90000"/>
          </a:bodyPr>
          <a:lstStyle/>
          <a:p>
            <a:r>
              <a:rPr lang="en-US" dirty="0"/>
              <a:t>Map skills necessary- even for INTERVIEW they ask.</a:t>
            </a:r>
          </a:p>
        </p:txBody>
      </p:sp>
      <p:sp>
        <p:nvSpPr>
          <p:cNvPr id="7" name="Text Placeholder 6"/>
          <p:cNvSpPr>
            <a:spLocks noGrp="1"/>
          </p:cNvSpPr>
          <p:nvPr>
            <p:ph type="body" sz="quarter" idx="13"/>
          </p:nvPr>
        </p:nvSpPr>
        <p:spPr/>
        <p:txBody>
          <a:bodyPr/>
          <a:lstStyle/>
          <a:p>
            <a:r>
              <a:rPr lang="en-US" dirty="0"/>
              <a:t>CSE-2015</a:t>
            </a: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58421" y="2034073"/>
            <a:ext cx="7106061" cy="465597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94371" y="3797558"/>
            <a:ext cx="996515" cy="996515"/>
          </a:xfrm>
          <a:prstGeom prst="rect">
            <a:avLst/>
          </a:prstGeom>
        </p:spPr>
      </p:pic>
      <p:sp>
        <p:nvSpPr>
          <p:cNvPr id="4" name="Rounded Rectangle 3"/>
          <p:cNvSpPr/>
          <p:nvPr/>
        </p:nvSpPr>
        <p:spPr>
          <a:xfrm>
            <a:off x="4458421" y="5577840"/>
            <a:ext cx="7106061" cy="10363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Don’t rely on google maps alone. </a:t>
            </a:r>
          </a:p>
          <a:p>
            <a:pPr algn="ctr"/>
            <a:r>
              <a:rPr lang="en-US" sz="2400" dirty="0"/>
              <a:t>Use school atlas- then you’ll also discover the places you’re not “actively SEARCHING”</a:t>
            </a:r>
          </a:p>
        </p:txBody>
      </p:sp>
    </p:spTree>
    <p:extLst>
      <p:ext uri="{BB962C8B-B14F-4D97-AF65-F5344CB8AC3E}">
        <p14:creationId xmlns:p14="http://schemas.microsoft.com/office/powerpoint/2010/main" val="887222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a:t>2013</a:t>
            </a:r>
          </a:p>
        </p:txBody>
      </p:sp>
      <p:sp>
        <p:nvSpPr>
          <p:cNvPr id="6" name="Content Placeholder 5"/>
          <p:cNvSpPr>
            <a:spLocks noGrp="1"/>
          </p:cNvSpPr>
          <p:nvPr>
            <p:ph sz="half" idx="2"/>
          </p:nvPr>
        </p:nvSpPr>
        <p:spPr/>
        <p:txBody>
          <a:bodyPr/>
          <a:lstStyle/>
          <a:p>
            <a:pPr marL="0" indent="0">
              <a:buNone/>
            </a:pPr>
            <a:r>
              <a:rPr lang="en-US" dirty="0"/>
              <a:t>Find correct pairs</a:t>
            </a:r>
          </a:p>
          <a:p>
            <a:pPr marL="742950" indent="-742950">
              <a:buFont typeface="+mj-lt"/>
              <a:buAutoNum type="alphaUcPeriod"/>
            </a:pPr>
            <a:r>
              <a:rPr lang="en-US" dirty="0" err="1"/>
              <a:t>Limboo</a:t>
            </a:r>
            <a:r>
              <a:rPr lang="en-US" dirty="0"/>
              <a:t> (Limbu) : Sikkim</a:t>
            </a:r>
          </a:p>
          <a:p>
            <a:pPr marL="742950" indent="-742950">
              <a:buFont typeface="+mj-lt"/>
              <a:buAutoNum type="alphaUcPeriod"/>
            </a:pPr>
            <a:r>
              <a:rPr lang="en-US" dirty="0" err="1"/>
              <a:t>Karbi</a:t>
            </a:r>
            <a:r>
              <a:rPr lang="en-US" dirty="0"/>
              <a:t> : Himachal Pradesh</a:t>
            </a:r>
          </a:p>
          <a:p>
            <a:pPr marL="742950" indent="-742950">
              <a:buFont typeface="+mj-lt"/>
              <a:buAutoNum type="alphaUcPeriod"/>
            </a:pPr>
            <a:r>
              <a:rPr lang="en-US" dirty="0" err="1"/>
              <a:t>Dongaria</a:t>
            </a:r>
            <a:r>
              <a:rPr lang="en-US" dirty="0"/>
              <a:t> : Odisha</a:t>
            </a:r>
          </a:p>
          <a:p>
            <a:pPr marL="742950" indent="-742950">
              <a:buFont typeface="+mj-lt"/>
              <a:buAutoNum type="alphaUcPeriod"/>
            </a:pPr>
            <a:r>
              <a:rPr lang="en-US" dirty="0"/>
              <a:t>Bonda : Tamil Nadu</a:t>
            </a:r>
          </a:p>
        </p:txBody>
      </p:sp>
      <p:sp>
        <p:nvSpPr>
          <p:cNvPr id="7" name="Content Placeholder 6"/>
          <p:cNvSpPr>
            <a:spLocks noGrp="1"/>
          </p:cNvSpPr>
          <p:nvPr>
            <p:ph sz="quarter" idx="4"/>
          </p:nvPr>
        </p:nvSpPr>
        <p:spPr/>
        <p:txBody>
          <a:bodyPr>
            <a:normAutofit fontScale="85000" lnSpcReduction="20000"/>
          </a:bodyPr>
          <a:lstStyle/>
          <a:p>
            <a:pPr marL="0" indent="0">
              <a:buNone/>
            </a:pPr>
            <a:r>
              <a:rPr lang="en-US" dirty="0"/>
              <a:t> ‘</a:t>
            </a:r>
            <a:r>
              <a:rPr lang="en-US" dirty="0" err="1"/>
              <a:t>Changpa</a:t>
            </a:r>
            <a:r>
              <a:rPr lang="en-US" dirty="0"/>
              <a:t>’ community of India, consider the following statement:</a:t>
            </a:r>
          </a:p>
          <a:p>
            <a:pPr marL="742950" indent="-742950">
              <a:buFont typeface="+mj-lt"/>
              <a:buAutoNum type="arabicPeriod"/>
            </a:pPr>
            <a:r>
              <a:rPr lang="en-US" dirty="0"/>
              <a:t>    They live mainly in the State of Uttarakhand.</a:t>
            </a:r>
          </a:p>
          <a:p>
            <a:pPr marL="742950" indent="-742950">
              <a:buFont typeface="+mj-lt"/>
              <a:buAutoNum type="arabicPeriod"/>
            </a:pPr>
            <a:r>
              <a:rPr lang="en-US" dirty="0"/>
              <a:t>    They rear the Pashmina goats that yield a fine wool.</a:t>
            </a:r>
          </a:p>
          <a:p>
            <a:pPr marL="742950" indent="-742950">
              <a:buFont typeface="+mj-lt"/>
              <a:buAutoNum type="arabicPeriod"/>
            </a:pPr>
            <a:r>
              <a:rPr lang="en-US" dirty="0"/>
              <a:t>    They are kept in the category of Scheduled Tribes.</a:t>
            </a:r>
          </a:p>
        </p:txBody>
      </p:sp>
      <p:sp>
        <p:nvSpPr>
          <p:cNvPr id="8" name="Text Placeholder 7"/>
          <p:cNvSpPr>
            <a:spLocks noGrp="1"/>
          </p:cNvSpPr>
          <p:nvPr>
            <p:ph type="body" idx="13"/>
          </p:nvPr>
        </p:nvSpPr>
        <p:spPr/>
        <p:txBody>
          <a:bodyPr/>
          <a:lstStyle/>
          <a:p>
            <a:r>
              <a:rPr lang="en-US" dirty="0"/>
              <a:t>2014</a:t>
            </a:r>
          </a:p>
        </p:txBody>
      </p:sp>
      <p:sp>
        <p:nvSpPr>
          <p:cNvPr id="4" name="Title 3"/>
          <p:cNvSpPr>
            <a:spLocks noGrp="1"/>
          </p:cNvSpPr>
          <p:nvPr>
            <p:ph type="title"/>
          </p:nvPr>
        </p:nvSpPr>
        <p:spPr/>
        <p:txBody>
          <a:bodyPr>
            <a:normAutofit fontScale="90000"/>
          </a:bodyPr>
          <a:lstStyle/>
          <a:p>
            <a:r>
              <a:rPr lang="en-US" dirty="0"/>
              <a:t>Tribe location and occupation</a:t>
            </a:r>
          </a:p>
        </p:txBody>
      </p:sp>
      <p:sp>
        <p:nvSpPr>
          <p:cNvPr id="9" name="Up Arrow Callout 8"/>
          <p:cNvSpPr/>
          <p:nvPr/>
        </p:nvSpPr>
        <p:spPr>
          <a:xfrm>
            <a:off x="896144" y="5451231"/>
            <a:ext cx="10401300" cy="1154842"/>
          </a:xfrm>
          <a:prstGeom prst="up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Nothing in 2015 prelims,</a:t>
            </a:r>
          </a:p>
          <a:p>
            <a:pPr algn="ctr"/>
            <a:r>
              <a:rPr lang="en-US" sz="2800" dirty="0"/>
              <a:t>But still, read Andaman-Nicobar section in IYB-2016 Ch. 30</a:t>
            </a:r>
          </a:p>
        </p:txBody>
      </p:sp>
    </p:spTree>
    <p:extLst>
      <p:ext uri="{BB962C8B-B14F-4D97-AF65-F5344CB8AC3E}">
        <p14:creationId xmlns:p14="http://schemas.microsoft.com/office/powerpoint/2010/main" val="324060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20000"/>
          </a:bodyPr>
          <a:lstStyle/>
          <a:p>
            <a:pPr marL="0" indent="0">
              <a:buNone/>
            </a:pPr>
            <a:r>
              <a:rPr lang="en-US" dirty="0">
                <a:solidFill>
                  <a:srgbClr val="FFC000"/>
                </a:solidFill>
              </a:rPr>
              <a:t>50. Indian Renewable Energy Development Agency Limited (IREDA) ….</a:t>
            </a:r>
          </a:p>
          <a:p>
            <a:r>
              <a:rPr lang="en-US" dirty="0"/>
              <a:t>1. It is a Public Limited Government Company. </a:t>
            </a:r>
          </a:p>
          <a:p>
            <a:r>
              <a:rPr lang="en-US" dirty="0"/>
              <a:t>2. It is a Non - Banking Financial Company.</a:t>
            </a:r>
          </a:p>
          <a:p>
            <a:pPr marL="0" indent="0">
              <a:buNone/>
            </a:pPr>
            <a:r>
              <a:rPr lang="en-US" dirty="0">
                <a:solidFill>
                  <a:srgbClr val="FFC000"/>
                </a:solidFill>
              </a:rPr>
              <a:t>Select the correct statements</a:t>
            </a:r>
          </a:p>
          <a:p>
            <a:r>
              <a:rPr lang="en-US" dirty="0"/>
              <a:t>(a) 1 only </a:t>
            </a:r>
          </a:p>
          <a:p>
            <a:r>
              <a:rPr lang="en-US" dirty="0"/>
              <a:t>(b) 2 only </a:t>
            </a:r>
          </a:p>
          <a:p>
            <a:r>
              <a:rPr lang="en-US" dirty="0">
                <a:solidFill>
                  <a:schemeClr val="accent2">
                    <a:lumMod val="40000"/>
                    <a:lumOff val="60000"/>
                  </a:schemeClr>
                </a:solidFill>
              </a:rPr>
              <a:t>(c) Both 1 and 2 </a:t>
            </a:r>
          </a:p>
          <a:p>
            <a:r>
              <a:rPr lang="en-US" dirty="0"/>
              <a:t>(d) Neither 1 or 2</a:t>
            </a:r>
          </a:p>
          <a:p>
            <a:pPr marL="0" indent="0">
              <a:buNone/>
            </a:pPr>
            <a:r>
              <a:rPr lang="en-US" dirty="0"/>
              <a:t>As per IREDA's page </a:t>
            </a:r>
            <a:r>
              <a:rPr lang="en-US" dirty="0">
                <a:hlinkClick r:id="rId2"/>
              </a:rPr>
              <a:t>About us</a:t>
            </a:r>
            <a:r>
              <a:rPr lang="en-US" dirty="0"/>
              <a:t> both  right</a:t>
            </a:r>
          </a:p>
          <a:p>
            <a:endParaRPr lang="en-US" dirty="0"/>
          </a:p>
        </p:txBody>
      </p:sp>
      <p:sp>
        <p:nvSpPr>
          <p:cNvPr id="4" name="Title 3"/>
          <p:cNvSpPr>
            <a:spLocks noGrp="1"/>
          </p:cNvSpPr>
          <p:nvPr>
            <p:ph type="title"/>
          </p:nvPr>
        </p:nvSpPr>
        <p:spPr/>
        <p:txBody>
          <a:bodyPr>
            <a:noAutofit/>
          </a:bodyPr>
          <a:lstStyle/>
          <a:p>
            <a:r>
              <a:rPr lang="en-US" sz="2800" dirty="0"/>
              <a:t>"About us" of various organizations- </a:t>
            </a:r>
            <a:r>
              <a:rPr lang="en-US" sz="2800" dirty="0" err="1"/>
              <a:t>Biocarbond</a:t>
            </a:r>
            <a:r>
              <a:rPr lang="en-US" sz="2800" dirty="0"/>
              <a:t> fund, IREDA,  birdlife watch. But cost benefit is rather low.</a:t>
            </a:r>
          </a:p>
        </p:txBody>
      </p:sp>
      <p:sp>
        <p:nvSpPr>
          <p:cNvPr id="8" name="Text Placeholder 7"/>
          <p:cNvSpPr>
            <a:spLocks noGrp="1"/>
          </p:cNvSpPr>
          <p:nvPr>
            <p:ph type="body" sz="quarter" idx="13"/>
          </p:nvPr>
        </p:nvSpPr>
        <p:spPr/>
        <p:txBody>
          <a:bodyPr/>
          <a:lstStyle/>
          <a:p>
            <a:r>
              <a:rPr lang="en-US" dirty="0"/>
              <a:t>CSE-2015</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32980" y="3545681"/>
            <a:ext cx="2438400" cy="2438400"/>
          </a:xfrm>
          <a:prstGeom prst="rect">
            <a:avLst/>
          </a:prstGeom>
        </p:spPr>
      </p:pic>
    </p:spTree>
    <p:extLst>
      <p:ext uri="{BB962C8B-B14F-4D97-AF65-F5344CB8AC3E}">
        <p14:creationId xmlns:p14="http://schemas.microsoft.com/office/powerpoint/2010/main" val="3804279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9837" y="604353"/>
            <a:ext cx="9723963" cy="6088908"/>
          </a:xfrm>
          <a:prstGeom prst="rect">
            <a:avLst/>
          </a:prstGeom>
        </p:spPr>
      </p:pic>
      <p:sp>
        <p:nvSpPr>
          <p:cNvPr id="7" name="Title 6"/>
          <p:cNvSpPr>
            <a:spLocks noGrp="1"/>
          </p:cNvSpPr>
          <p:nvPr>
            <p:ph type="title"/>
          </p:nvPr>
        </p:nvSpPr>
        <p:spPr/>
        <p:txBody>
          <a:bodyPr>
            <a:normAutofit fontScale="90000"/>
          </a:bodyPr>
          <a:lstStyle/>
          <a:p>
            <a:r>
              <a:rPr lang="en-US" dirty="0"/>
              <a:t>Geography in India Yearbook?</a:t>
            </a:r>
          </a:p>
        </p:txBody>
      </p:sp>
      <p:sp>
        <p:nvSpPr>
          <p:cNvPr id="9" name="Rectangle 8"/>
          <p:cNvSpPr/>
          <p:nvPr/>
        </p:nvSpPr>
        <p:spPr>
          <a:xfrm>
            <a:off x="214275" y="795523"/>
            <a:ext cx="1415562" cy="200464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err="1">
                <a:latin typeface="Franklin Gothic Medium Cond" panose="020B0606030402020204" pitchFamily="34" charset="0"/>
              </a:rPr>
              <a:t>Ch</a:t>
            </a:r>
            <a:r>
              <a:rPr lang="en-US" sz="2400" dirty="0">
                <a:latin typeface="Franklin Gothic Medium Cond" panose="020B0606030402020204" pitchFamily="34" charset="0"/>
              </a:rPr>
              <a:t> 1- 3</a:t>
            </a:r>
          </a:p>
          <a:p>
            <a:pPr algn="ctr"/>
            <a:r>
              <a:rPr lang="en-US" sz="2400" dirty="0">
                <a:latin typeface="Franklin Gothic Medium Cond" panose="020B0606030402020204" pitchFamily="34" charset="0"/>
              </a:rPr>
              <a:t>20</a:t>
            </a:r>
          </a:p>
          <a:p>
            <a:pPr algn="ctr"/>
            <a:r>
              <a:rPr lang="en-US" sz="2400" dirty="0">
                <a:latin typeface="Franklin Gothic Medium Cond" panose="020B0606030402020204" pitchFamily="34" charset="0"/>
              </a:rPr>
              <a:t>30</a:t>
            </a:r>
          </a:p>
          <a:p>
            <a:pPr algn="ctr"/>
            <a:r>
              <a:rPr lang="en-US" sz="2400" dirty="0">
                <a:latin typeface="Franklin Gothic Medium Cond" panose="020B0606030402020204" pitchFamily="34" charset="0"/>
              </a:rPr>
              <a:t>At minimum</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0" y="1920551"/>
            <a:ext cx="2438400" cy="2438400"/>
          </a:xfrm>
          <a:prstGeom prst="rect">
            <a:avLst/>
          </a:prstGeom>
        </p:spPr>
      </p:pic>
    </p:spTree>
    <p:extLst>
      <p:ext uri="{BB962C8B-B14F-4D97-AF65-F5344CB8AC3E}">
        <p14:creationId xmlns:p14="http://schemas.microsoft.com/office/powerpoint/2010/main" val="336307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26327" y="938835"/>
            <a:ext cx="7427303" cy="5796073"/>
          </a:xfrm>
          <a:prstGeom prst="rect">
            <a:avLst/>
          </a:prstGeom>
        </p:spPr>
      </p:pic>
      <p:sp>
        <p:nvSpPr>
          <p:cNvPr id="2" name="Title 1"/>
          <p:cNvSpPr>
            <a:spLocks noGrp="1"/>
          </p:cNvSpPr>
          <p:nvPr>
            <p:ph type="title"/>
          </p:nvPr>
        </p:nvSpPr>
        <p:spPr/>
        <p:txBody>
          <a:bodyPr>
            <a:normAutofit fontScale="90000"/>
          </a:bodyPr>
          <a:lstStyle/>
          <a:p>
            <a:r>
              <a:rPr lang="en-US" strike="sngStrike" dirty="0"/>
              <a:t>Geography, Environment</a:t>
            </a:r>
            <a:r>
              <a:rPr lang="en-US" dirty="0"/>
              <a:t>, AGRICULTURE</a:t>
            </a:r>
          </a:p>
        </p:txBody>
      </p:sp>
      <p:sp>
        <p:nvSpPr>
          <p:cNvPr id="9" name="Right Arrow 8"/>
          <p:cNvSpPr/>
          <p:nvPr/>
        </p:nvSpPr>
        <p:spPr>
          <a:xfrm>
            <a:off x="7192108" y="93883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a:latin typeface="Franklin Gothic Medium Cond" panose="020B0606030402020204" pitchFamily="34" charset="0"/>
              </a:rPr>
              <a:t>Sports, PIN </a:t>
            </a:r>
            <a:r>
              <a:rPr lang="en-US" dirty="0">
                <a:latin typeface="Franklin Gothic Medium Cond" panose="020B0606030402020204" pitchFamily="34" charset="0"/>
              </a:rPr>
              <a:t>Easy to moderate</a:t>
            </a:r>
          </a:p>
        </p:txBody>
      </p:sp>
      <p:sp>
        <p:nvSpPr>
          <p:cNvPr id="10" name="Right Arrow 9"/>
          <p:cNvSpPr/>
          <p:nvPr/>
        </p:nvSpPr>
        <p:spPr>
          <a:xfrm>
            <a:off x="7192108" y="147437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Pinch higher than NCERT</a:t>
            </a:r>
          </a:p>
        </p:txBody>
      </p:sp>
      <p:sp>
        <p:nvSpPr>
          <p:cNvPr id="11" name="Right Arrow 10"/>
          <p:cNvSpPr/>
          <p:nvPr/>
        </p:nvSpPr>
        <p:spPr>
          <a:xfrm>
            <a:off x="7192107" y="200991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Lunacy gone. 2/3 solvable.</a:t>
            </a:r>
          </a:p>
        </p:txBody>
      </p:sp>
      <p:sp>
        <p:nvSpPr>
          <p:cNvPr id="12" name="Right Arrow 11"/>
          <p:cNvSpPr/>
          <p:nvPr/>
        </p:nvSpPr>
        <p:spPr>
          <a:xfrm>
            <a:off x="7192107" y="2527079"/>
            <a:ext cx="3903785" cy="8868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Freedom struggle getting bit tougher</a:t>
            </a:r>
          </a:p>
          <a:p>
            <a:pPr algn="ctr"/>
            <a:r>
              <a:rPr lang="en-US" dirty="0">
                <a:latin typeface="Franklin Gothic Medium Cond" panose="020B0606030402020204" pitchFamily="34" charset="0"/>
              </a:rPr>
              <a:t>Medieval making comeback</a:t>
            </a:r>
          </a:p>
        </p:txBody>
      </p:sp>
      <p:sp>
        <p:nvSpPr>
          <p:cNvPr id="13" name="Right Arrow 12"/>
          <p:cNvSpPr/>
          <p:nvPr/>
        </p:nvSpPr>
        <p:spPr>
          <a:xfrm>
            <a:off x="7192106" y="308099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No current. Mostly Laxmikanth</a:t>
            </a:r>
          </a:p>
        </p:txBody>
      </p:sp>
      <p:sp>
        <p:nvSpPr>
          <p:cNvPr id="14" name="Right Arrow 13"/>
          <p:cNvSpPr/>
          <p:nvPr/>
        </p:nvSpPr>
        <p:spPr>
          <a:xfrm>
            <a:off x="7192106" y="361653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Easy to moderate</a:t>
            </a:r>
          </a:p>
        </p:txBody>
      </p:sp>
      <p:sp>
        <p:nvSpPr>
          <p:cNvPr id="15" name="Right Arrow 14"/>
          <p:cNvSpPr/>
          <p:nvPr/>
        </p:nvSpPr>
        <p:spPr>
          <a:xfrm>
            <a:off x="7192105" y="4138968"/>
            <a:ext cx="3807069" cy="784457"/>
          </a:xfrm>
          <a:prstGeom prst="rightArrow">
            <a:avLst/>
          </a:prstGeom>
          <a:solidFill>
            <a:schemeClr val="tx1">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Moderate, but Nothing IFoS-exclusive</a:t>
            </a:r>
          </a:p>
        </p:txBody>
      </p:sp>
      <p:sp>
        <p:nvSpPr>
          <p:cNvPr id="16" name="Right Arrow 15"/>
          <p:cNvSpPr/>
          <p:nvPr/>
        </p:nvSpPr>
        <p:spPr>
          <a:xfrm>
            <a:off x="7192104" y="4671544"/>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Mostly map based, Moderate</a:t>
            </a:r>
          </a:p>
        </p:txBody>
      </p:sp>
      <p:sp>
        <p:nvSpPr>
          <p:cNvPr id="17" name="Right Arrow 16"/>
          <p:cNvSpPr/>
          <p:nvPr/>
        </p:nvSpPr>
        <p:spPr>
          <a:xfrm>
            <a:off x="7193142" y="5159418"/>
            <a:ext cx="3807069" cy="102157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Easy to moderate. </a:t>
            </a:r>
          </a:p>
          <a:p>
            <a:pPr algn="ctr"/>
            <a:r>
              <a:rPr lang="en-US" dirty="0">
                <a:latin typeface="Franklin Gothic Medium Cond" panose="020B0606030402020204" pitchFamily="34" charset="0"/>
              </a:rPr>
              <a:t>Nothing IFoS-exclusive</a:t>
            </a:r>
          </a:p>
        </p:txBody>
      </p:sp>
      <p:sp>
        <p:nvSpPr>
          <p:cNvPr id="3" name="Left Arrow 2"/>
          <p:cNvSpPr/>
          <p:nvPr/>
        </p:nvSpPr>
        <p:spPr>
          <a:xfrm>
            <a:off x="0" y="795523"/>
            <a:ext cx="1595718" cy="80019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err="1"/>
              <a:t>preCSAT</a:t>
            </a:r>
            <a:r>
              <a:rPr lang="en-US" strike="sngStrike" dirty="0"/>
              <a:t>: PIN</a:t>
            </a:r>
          </a:p>
        </p:txBody>
      </p:sp>
      <p:sp>
        <p:nvSpPr>
          <p:cNvPr id="18" name="Left Arrow 17"/>
          <p:cNvSpPr/>
          <p:nvPr/>
        </p:nvSpPr>
        <p:spPr>
          <a:xfrm rot="524494">
            <a:off x="-91914" y="4261337"/>
            <a:ext cx="1249134" cy="80019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a:t>Crazy physical</a:t>
            </a:r>
          </a:p>
        </p:txBody>
      </p:sp>
    </p:spTree>
    <p:extLst>
      <p:ext uri="{BB962C8B-B14F-4D97-AF65-F5344CB8AC3E}">
        <p14:creationId xmlns:p14="http://schemas.microsoft.com/office/powerpoint/2010/main" val="3588214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795523"/>
          <a:ext cx="10515600" cy="5547360"/>
        </p:xfrm>
        <a:graphic>
          <a:graphicData uri="http://schemas.openxmlformats.org/drawingml/2006/table">
            <a:tbl>
              <a:tblPr firstRow="1" firstCol="1" bandRow="1">
                <a:tableStyleId>{00A15C55-8517-42AA-B614-E9B94910E393}</a:tableStyleId>
              </a:tblPr>
              <a:tblGrid>
                <a:gridCol w="2691384">
                  <a:extLst>
                    <a:ext uri="{9D8B030D-6E8A-4147-A177-3AD203B41FA5}">
                      <a16:colId xmlns:a16="http://schemas.microsoft.com/office/drawing/2014/main" val="20000"/>
                    </a:ext>
                  </a:extLst>
                </a:gridCol>
                <a:gridCol w="4319016">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0">
                <a:tc>
                  <a:txBody>
                    <a:bodyPr/>
                    <a:lstStyle/>
                    <a:p>
                      <a:pPr marL="0" marR="0" algn="ctr"/>
                      <a:r>
                        <a:rPr lang="en-US" sz="3200" dirty="0">
                          <a:effectLst/>
                        </a:rPr>
                        <a:t>NCERT class</a:t>
                      </a:r>
                      <a:endParaRPr lang="en-US" sz="3200" b="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a:effectLst/>
                        </a:rPr>
                        <a:t>subject</a:t>
                      </a:r>
                      <a:endParaRPr lang="en-US" sz="320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a:effectLst/>
                        </a:rPr>
                        <a:t>chapters</a:t>
                      </a:r>
                      <a:endParaRPr lang="en-US" sz="3200">
                        <a:effectLst/>
                        <a:latin typeface="Franklin Gothic Demi Cond" panose="020B07060304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ctr"/>
                      <a:r>
                        <a:rPr lang="en-US" sz="3600" dirty="0">
                          <a:effectLst/>
                        </a:rPr>
                        <a:t>7</a:t>
                      </a:r>
                      <a:endParaRPr lang="en-US" sz="3600" b="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a:effectLst/>
                        </a:rPr>
                        <a:t>science</a:t>
                      </a:r>
                      <a:endParaRPr lang="en-US" sz="320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dirty="0">
                          <a:effectLst/>
                        </a:rPr>
                        <a:t>3 &amp; 9</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rowSpan="2">
                  <a:txBody>
                    <a:bodyPr/>
                    <a:lstStyle/>
                    <a:p>
                      <a:pPr marL="0" marR="0" algn="ctr"/>
                      <a:r>
                        <a:rPr lang="en-US" sz="3600" dirty="0">
                          <a:effectLst/>
                        </a:rPr>
                        <a:t>8</a:t>
                      </a:r>
                      <a:endParaRPr lang="en-US" sz="3600" b="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dirty="0">
                          <a:effectLst/>
                        </a:rPr>
                        <a:t>geography</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a:effectLst/>
                        </a:rPr>
                        <a:t>4</a:t>
                      </a:r>
                      <a:endParaRPr lang="en-US" sz="3200">
                        <a:effectLst/>
                        <a:latin typeface="Franklin Gothic Demi Cond" panose="020B07060304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vMerge="1">
                  <a:txBody>
                    <a:bodyPr/>
                    <a:lstStyle/>
                    <a:p>
                      <a:endParaRPr lang="en-US"/>
                    </a:p>
                  </a:txBody>
                  <a:tcPr/>
                </a:tc>
                <a:tc>
                  <a:txBody>
                    <a:bodyPr/>
                    <a:lstStyle/>
                    <a:p>
                      <a:pPr marL="0" marR="0"/>
                      <a:r>
                        <a:rPr lang="en-US" sz="3200" dirty="0">
                          <a:effectLst/>
                        </a:rPr>
                        <a:t>science</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a:effectLst/>
                        </a:rPr>
                        <a:t>1</a:t>
                      </a:r>
                      <a:endParaRPr lang="en-US" sz="3200">
                        <a:effectLst/>
                        <a:latin typeface="Franklin Gothic Demi Cond" panose="020B07060304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gn="ctr"/>
                      <a:r>
                        <a:rPr lang="en-US" sz="3600" dirty="0">
                          <a:effectLst/>
                        </a:rPr>
                        <a:t>9</a:t>
                      </a:r>
                      <a:endParaRPr lang="en-US" sz="3600" b="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dirty="0">
                          <a:effectLst/>
                        </a:rPr>
                        <a:t>science</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dirty="0">
                          <a:effectLst/>
                        </a:rPr>
                        <a:t>15</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lgn="ctr"/>
                      <a:r>
                        <a:rPr lang="en-US" sz="3600" dirty="0">
                          <a:effectLst/>
                        </a:rPr>
                        <a:t>11</a:t>
                      </a:r>
                      <a:endParaRPr lang="en-US" sz="3600" b="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dirty="0">
                          <a:effectLst/>
                        </a:rPr>
                        <a:t>geography (India)</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dirty="0">
                          <a:effectLst/>
                        </a:rPr>
                        <a:t>6</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rowSpan="2">
                  <a:txBody>
                    <a:bodyPr/>
                    <a:lstStyle/>
                    <a:p>
                      <a:pPr marL="0" marR="0" algn="ctr"/>
                      <a:r>
                        <a:rPr lang="en-US" sz="3600" dirty="0">
                          <a:effectLst/>
                        </a:rPr>
                        <a:t>12</a:t>
                      </a:r>
                      <a:endParaRPr lang="en-US" sz="3600" b="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dirty="0">
                          <a:effectLst/>
                        </a:rPr>
                        <a:t>geography (Human)</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dirty="0">
                          <a:effectLst/>
                        </a:rPr>
                        <a:t>5</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0">
                <a:tc vMerge="1">
                  <a:txBody>
                    <a:bodyPr/>
                    <a:lstStyle/>
                    <a:p>
                      <a:endParaRPr lang="en-US"/>
                    </a:p>
                  </a:txBody>
                  <a:tcPr/>
                </a:tc>
                <a:tc>
                  <a:txBody>
                    <a:bodyPr/>
                    <a:lstStyle/>
                    <a:p>
                      <a:pPr marL="0" marR="0"/>
                      <a:r>
                        <a:rPr lang="en-US" sz="3200" dirty="0">
                          <a:effectLst/>
                        </a:rPr>
                        <a:t>geography (India land &amp; people)</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tc>
                  <a:txBody>
                    <a:bodyPr/>
                    <a:lstStyle/>
                    <a:p>
                      <a:pPr marL="0" marR="0"/>
                      <a:r>
                        <a:rPr lang="en-US" sz="3200" dirty="0">
                          <a:effectLst/>
                        </a:rPr>
                        <a:t>5</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0">
                <a:tc>
                  <a:txBody>
                    <a:bodyPr/>
                    <a:lstStyle/>
                    <a:p>
                      <a:pPr marL="0" marR="0" algn="ctr"/>
                      <a:r>
                        <a:rPr lang="en-US" sz="3600" dirty="0">
                          <a:effectLst/>
                        </a:rPr>
                        <a:t>After NCERT</a:t>
                      </a:r>
                      <a:endParaRPr lang="en-US" sz="3600" b="0" dirty="0">
                        <a:effectLst/>
                        <a:latin typeface="Franklin Gothic Demi Cond" panose="020B0706030402020204" pitchFamily="34" charset="0"/>
                        <a:ea typeface="Times New Roman" panose="02020603050405020304" pitchFamily="18" charset="0"/>
                      </a:endParaRPr>
                    </a:p>
                  </a:txBody>
                  <a:tcPr marL="68580" marR="68580" marT="0" marB="0"/>
                </a:tc>
                <a:tc gridSpan="2">
                  <a:txBody>
                    <a:bodyPr/>
                    <a:lstStyle/>
                    <a:p>
                      <a:pPr marL="0" marR="0"/>
                      <a:r>
                        <a:rPr lang="en-US" sz="3200" dirty="0">
                          <a:effectLst/>
                        </a:rPr>
                        <a:t>Economic Survey, </a:t>
                      </a:r>
                      <a:r>
                        <a:rPr lang="en-US" sz="3200" dirty="0" err="1">
                          <a:effectLst/>
                        </a:rPr>
                        <a:t>TheHindu</a:t>
                      </a:r>
                      <a:r>
                        <a:rPr lang="en-US" sz="3200" dirty="0">
                          <a:effectLst/>
                        </a:rPr>
                        <a:t>; Food processing industry (Mrunal</a:t>
                      </a:r>
                      <a:r>
                        <a:rPr lang="en-US" sz="3200" baseline="0" dirty="0">
                          <a:effectLst/>
                        </a:rPr>
                        <a:t>.org/ECONOMY</a:t>
                      </a:r>
                      <a:r>
                        <a:rPr lang="en-US" sz="3200" dirty="0">
                          <a:effectLst/>
                        </a:rPr>
                        <a:t>)</a:t>
                      </a:r>
                      <a:endParaRPr lang="en-US" sz="3200" dirty="0">
                        <a:effectLst/>
                        <a:latin typeface="Franklin Gothic Demi Cond" panose="020B0706030402020204" pitchFamily="34" charset="0"/>
                        <a:ea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8"/>
                  </a:ext>
                </a:extLst>
              </a:tr>
            </a:tbl>
          </a:graphicData>
        </a:graphic>
      </p:graphicFrame>
      <p:sp>
        <p:nvSpPr>
          <p:cNvPr id="3" name="Title 2"/>
          <p:cNvSpPr>
            <a:spLocks noGrp="1"/>
          </p:cNvSpPr>
          <p:nvPr>
            <p:ph type="title"/>
          </p:nvPr>
        </p:nvSpPr>
        <p:spPr/>
        <p:txBody>
          <a:bodyPr>
            <a:normAutofit fontScale="90000"/>
          </a:bodyPr>
          <a:lstStyle/>
          <a:p>
            <a:r>
              <a:rPr lang="en-US" dirty="0">
                <a:latin typeface="Franklin Gothic Demi Cond" panose="020B0706030402020204" pitchFamily="34" charset="0"/>
              </a:rPr>
              <a:t>Agriculture</a:t>
            </a:r>
          </a:p>
        </p:txBody>
      </p:sp>
    </p:spTree>
    <p:extLst>
      <p:ext uri="{BB962C8B-B14F-4D97-AF65-F5344CB8AC3E}">
        <p14:creationId xmlns:p14="http://schemas.microsoft.com/office/powerpoint/2010/main" val="50254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https://www.youtube.com/user/TheMrunalPatel</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2833" y="2891743"/>
            <a:ext cx="11926334" cy="1074513"/>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833" y="4117473"/>
            <a:ext cx="11926334" cy="1087622"/>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833" y="1634933"/>
            <a:ext cx="11926334" cy="1162630"/>
          </a:xfrm>
          <a:prstGeom prst="rect">
            <a:avLst/>
          </a:prstGeom>
        </p:spPr>
      </p:pic>
    </p:spTree>
    <p:extLst>
      <p:ext uri="{BB962C8B-B14F-4D97-AF65-F5344CB8AC3E}">
        <p14:creationId xmlns:p14="http://schemas.microsoft.com/office/powerpoint/2010/main" val="2800905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a:t>theHindu</a:t>
            </a:r>
            <a:r>
              <a:rPr lang="en-US" dirty="0"/>
              <a:t>, Jan 2016</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4569" y="639541"/>
            <a:ext cx="9022862" cy="6218459"/>
          </a:xfrm>
          <a:prstGeom prst="rect">
            <a:avLst/>
          </a:prstGeom>
        </p:spPr>
      </p:pic>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340358"/>
            <a:ext cx="1737049" cy="1737049"/>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64628" y="996820"/>
            <a:ext cx="1822580" cy="1822580"/>
          </a:xfrm>
          <a:prstGeom prst="rect">
            <a:avLst/>
          </a:prstGeom>
        </p:spPr>
      </p:pic>
    </p:spTree>
    <p:extLst>
      <p:ext uri="{BB962C8B-B14F-4D97-AF65-F5344CB8AC3E}">
        <p14:creationId xmlns:p14="http://schemas.microsoft.com/office/powerpoint/2010/main" val="1086890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noGrp="1"/>
          </p:cNvGraphicFramePr>
          <p:nvPr>
            <p:ph idx="1"/>
            <p:extLst/>
          </p:nvPr>
        </p:nvGraphicFramePr>
        <p:xfrm>
          <a:off x="496389" y="914400"/>
          <a:ext cx="10641874" cy="5556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a:t>GS for a “Killer” doing PRELIMS-CUM-MAINS Prep.</a:t>
            </a:r>
          </a:p>
        </p:txBody>
      </p:sp>
      <p:sp>
        <p:nvSpPr>
          <p:cNvPr id="3" name="Frame 2"/>
          <p:cNvSpPr/>
          <p:nvPr/>
        </p:nvSpPr>
        <p:spPr>
          <a:xfrm>
            <a:off x="348343" y="1349829"/>
            <a:ext cx="6740434" cy="2316480"/>
          </a:xfrm>
          <a:prstGeom prst="frame">
            <a:avLst>
              <a:gd name="adj1" fmla="val 613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348343" y="3692435"/>
            <a:ext cx="4484914" cy="2316480"/>
          </a:xfrm>
          <a:prstGeom prst="frame">
            <a:avLst>
              <a:gd name="adj1" fmla="val 4997"/>
            </a:avLst>
          </a:prstGeom>
          <a:solidFill>
            <a:srgbClr val="00B0F0"/>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6810103" y="3692435"/>
            <a:ext cx="4632960" cy="2316480"/>
          </a:xfrm>
          <a:prstGeom prst="frame">
            <a:avLst>
              <a:gd name="adj1" fmla="val 6136"/>
            </a:avLst>
          </a:prstGeom>
          <a:solidFill>
            <a:srgbClr val="FFFF00"/>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Up Arrow Callout 1"/>
          <p:cNvSpPr/>
          <p:nvPr/>
        </p:nvSpPr>
        <p:spPr>
          <a:xfrm>
            <a:off x="5027985" y="5901523"/>
            <a:ext cx="1444283"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 2,3</a:t>
            </a:r>
          </a:p>
        </p:txBody>
      </p:sp>
      <p:sp>
        <p:nvSpPr>
          <p:cNvPr id="9" name="Up Arrow Callout 8"/>
          <p:cNvSpPr/>
          <p:nvPr/>
        </p:nvSpPr>
        <p:spPr>
          <a:xfrm>
            <a:off x="1465888" y="5901523"/>
            <a:ext cx="2066192"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a:t>
            </a:r>
          </a:p>
        </p:txBody>
      </p:sp>
      <p:sp>
        <p:nvSpPr>
          <p:cNvPr id="10" name="Down Arrow Callout 9"/>
          <p:cNvSpPr/>
          <p:nvPr/>
        </p:nvSpPr>
        <p:spPr>
          <a:xfrm>
            <a:off x="9292882" y="795523"/>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a:t>
            </a:r>
          </a:p>
        </p:txBody>
      </p:sp>
      <p:sp>
        <p:nvSpPr>
          <p:cNvPr id="11" name="Down Arrow Callout 10"/>
          <p:cNvSpPr/>
          <p:nvPr/>
        </p:nvSpPr>
        <p:spPr>
          <a:xfrm>
            <a:off x="7236823" y="795523"/>
            <a:ext cx="1639472"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 2, 3</a:t>
            </a:r>
          </a:p>
        </p:txBody>
      </p:sp>
      <p:sp>
        <p:nvSpPr>
          <p:cNvPr id="12" name="Down Arrow Callout 11"/>
          <p:cNvSpPr/>
          <p:nvPr/>
        </p:nvSpPr>
        <p:spPr>
          <a:xfrm>
            <a:off x="281354" y="821649"/>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GSM1,2,3</a:t>
            </a:r>
          </a:p>
        </p:txBody>
      </p:sp>
      <p:sp>
        <p:nvSpPr>
          <p:cNvPr id="13" name="Down Arrow Callout 12"/>
          <p:cNvSpPr/>
          <p:nvPr/>
        </p:nvSpPr>
        <p:spPr>
          <a:xfrm>
            <a:off x="2778370" y="795523"/>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GSM1,2,3</a:t>
            </a:r>
          </a:p>
        </p:txBody>
      </p:sp>
      <p:sp>
        <p:nvSpPr>
          <p:cNvPr id="14" name="Down Arrow Callout 13"/>
          <p:cNvSpPr/>
          <p:nvPr/>
        </p:nvSpPr>
        <p:spPr>
          <a:xfrm>
            <a:off x="5075506" y="759336"/>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GSM1,3</a:t>
            </a:r>
          </a:p>
        </p:txBody>
      </p:sp>
      <p:sp>
        <p:nvSpPr>
          <p:cNvPr id="15" name="Up Arrow Callout 14"/>
          <p:cNvSpPr/>
          <p:nvPr/>
        </p:nvSpPr>
        <p:spPr>
          <a:xfrm>
            <a:off x="9072071" y="5886882"/>
            <a:ext cx="2066192"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 1, 2, 3</a:t>
            </a:r>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353800" y="979177"/>
            <a:ext cx="838273" cy="4907705"/>
          </a:xfrm>
          <a:prstGeom prst="rect">
            <a:avLst/>
          </a:prstGeom>
          <a:solidFill>
            <a:srgbClr val="000000">
              <a:shade val="95000"/>
            </a:srgbClr>
          </a:solidFill>
          <a:ln w="76200" cap="sq">
            <a:solidFill>
              <a:srgbClr val="92D050"/>
            </a:solidFill>
            <a:miter lim="800000"/>
          </a:ln>
          <a:effectLst>
            <a:outerShdw blurRad="254000" dist="190500" dir="2700000" sy="90000" algn="bl" rotWithShape="0">
              <a:srgbClr val="000000">
                <a:alpha val="40000"/>
              </a:srgbClr>
            </a:outerShdw>
          </a:effectLst>
        </p:spPr>
      </p:pic>
      <p:pic>
        <p:nvPicPr>
          <p:cNvPr id="17" name="Picture 1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718560" y="3692434"/>
            <a:ext cx="4248077" cy="584923"/>
          </a:xfrm>
          <a:prstGeom prst="rect">
            <a:avLst/>
          </a:prstGeom>
        </p:spPr>
      </p:pic>
    </p:spTree>
    <p:extLst>
      <p:ext uri="{BB962C8B-B14F-4D97-AF65-F5344CB8AC3E}">
        <p14:creationId xmlns:p14="http://schemas.microsoft.com/office/powerpoint/2010/main" val="1252360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26327" y="938835"/>
            <a:ext cx="7427303" cy="5796073"/>
          </a:xfrm>
          <a:prstGeom prst="rect">
            <a:avLst/>
          </a:prstGeom>
        </p:spPr>
      </p:pic>
      <p:sp>
        <p:nvSpPr>
          <p:cNvPr id="2" name="Title 1"/>
          <p:cNvSpPr>
            <a:spLocks noGrp="1"/>
          </p:cNvSpPr>
          <p:nvPr>
            <p:ph type="title"/>
          </p:nvPr>
        </p:nvSpPr>
        <p:spPr/>
        <p:txBody>
          <a:bodyPr>
            <a:normAutofit fontScale="90000"/>
          </a:bodyPr>
          <a:lstStyle/>
          <a:p>
            <a:r>
              <a:rPr lang="en-US" dirty="0"/>
              <a:t>Brief analysis of last 3 Prelim papers</a:t>
            </a:r>
          </a:p>
        </p:txBody>
      </p:sp>
      <p:sp>
        <p:nvSpPr>
          <p:cNvPr id="9" name="Right Arrow 8"/>
          <p:cNvSpPr/>
          <p:nvPr/>
        </p:nvSpPr>
        <p:spPr>
          <a:xfrm>
            <a:off x="7192108" y="93883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a:latin typeface="Franklin Gothic Medium Cond" panose="020B0606030402020204" pitchFamily="34" charset="0"/>
              </a:rPr>
              <a:t>Sports, PIN </a:t>
            </a:r>
            <a:r>
              <a:rPr lang="en-US" dirty="0">
                <a:latin typeface="Franklin Gothic Medium Cond" panose="020B0606030402020204" pitchFamily="34" charset="0"/>
              </a:rPr>
              <a:t>Easy to moderate</a:t>
            </a:r>
          </a:p>
        </p:txBody>
      </p:sp>
      <p:sp>
        <p:nvSpPr>
          <p:cNvPr id="10" name="Right Arrow 9"/>
          <p:cNvSpPr/>
          <p:nvPr/>
        </p:nvSpPr>
        <p:spPr>
          <a:xfrm>
            <a:off x="7192108" y="147437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Pinch higher than NCERT</a:t>
            </a:r>
          </a:p>
        </p:txBody>
      </p:sp>
      <p:sp>
        <p:nvSpPr>
          <p:cNvPr id="11" name="Right Arrow 10"/>
          <p:cNvSpPr/>
          <p:nvPr/>
        </p:nvSpPr>
        <p:spPr>
          <a:xfrm>
            <a:off x="7192107" y="200991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Lunacy gone. 2/3 solvable.</a:t>
            </a:r>
          </a:p>
        </p:txBody>
      </p:sp>
      <p:sp>
        <p:nvSpPr>
          <p:cNvPr id="12" name="Right Arrow 11"/>
          <p:cNvSpPr/>
          <p:nvPr/>
        </p:nvSpPr>
        <p:spPr>
          <a:xfrm>
            <a:off x="7192107" y="2527079"/>
            <a:ext cx="3903785" cy="8868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Freedom struggle getting bit tougher</a:t>
            </a:r>
          </a:p>
          <a:p>
            <a:pPr algn="ctr"/>
            <a:r>
              <a:rPr lang="en-US" dirty="0">
                <a:latin typeface="Franklin Gothic Medium Cond" panose="020B0606030402020204" pitchFamily="34" charset="0"/>
              </a:rPr>
              <a:t>Medieval making comeback</a:t>
            </a:r>
          </a:p>
        </p:txBody>
      </p:sp>
      <p:sp>
        <p:nvSpPr>
          <p:cNvPr id="13" name="Right Arrow 12"/>
          <p:cNvSpPr/>
          <p:nvPr/>
        </p:nvSpPr>
        <p:spPr>
          <a:xfrm>
            <a:off x="7192106" y="308099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No current. Mostly Laxmikanth</a:t>
            </a:r>
          </a:p>
        </p:txBody>
      </p:sp>
      <p:sp>
        <p:nvSpPr>
          <p:cNvPr id="14" name="Right Arrow 13"/>
          <p:cNvSpPr/>
          <p:nvPr/>
        </p:nvSpPr>
        <p:spPr>
          <a:xfrm>
            <a:off x="7192106" y="3616535"/>
            <a:ext cx="3807069" cy="78445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Franklin Gothic Medium Cond" panose="020B0606030402020204" pitchFamily="34" charset="0"/>
              </a:rPr>
              <a:t>Easy to moderate, mostly theory-contemporary</a:t>
            </a:r>
          </a:p>
        </p:txBody>
      </p:sp>
      <p:sp>
        <p:nvSpPr>
          <p:cNvPr id="15" name="Right Arrow 14"/>
          <p:cNvSpPr/>
          <p:nvPr/>
        </p:nvSpPr>
        <p:spPr>
          <a:xfrm>
            <a:off x="7192105" y="4138968"/>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Moderate to difficult but not IFoS-exclusive</a:t>
            </a:r>
          </a:p>
        </p:txBody>
      </p:sp>
      <p:sp>
        <p:nvSpPr>
          <p:cNvPr id="16" name="Right Arrow 15"/>
          <p:cNvSpPr/>
          <p:nvPr/>
        </p:nvSpPr>
        <p:spPr>
          <a:xfrm>
            <a:off x="7192104" y="4671544"/>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Mostly map based, Moderate</a:t>
            </a:r>
          </a:p>
        </p:txBody>
      </p:sp>
      <p:sp>
        <p:nvSpPr>
          <p:cNvPr id="17" name="Right Arrow 16"/>
          <p:cNvSpPr/>
          <p:nvPr/>
        </p:nvSpPr>
        <p:spPr>
          <a:xfrm>
            <a:off x="7193142" y="5159418"/>
            <a:ext cx="3807069" cy="102157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Easy to moderate. </a:t>
            </a:r>
          </a:p>
          <a:p>
            <a:pPr algn="ctr"/>
            <a:r>
              <a:rPr lang="en-US" dirty="0">
                <a:latin typeface="Franklin Gothic Medium Cond" panose="020B0606030402020204" pitchFamily="34" charset="0"/>
              </a:rPr>
              <a:t>Nothing IFoS-exclusive</a:t>
            </a:r>
          </a:p>
        </p:txBody>
      </p:sp>
      <p:sp>
        <p:nvSpPr>
          <p:cNvPr id="3" name="Left Arrow 2"/>
          <p:cNvSpPr/>
          <p:nvPr/>
        </p:nvSpPr>
        <p:spPr>
          <a:xfrm>
            <a:off x="0" y="795523"/>
            <a:ext cx="1595718" cy="80019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err="1"/>
              <a:t>preCSAT</a:t>
            </a:r>
            <a:r>
              <a:rPr lang="en-US" strike="sngStrike" dirty="0"/>
              <a:t>: PIN</a:t>
            </a:r>
          </a:p>
        </p:txBody>
      </p:sp>
      <p:sp>
        <p:nvSpPr>
          <p:cNvPr id="18" name="Left Arrow 17"/>
          <p:cNvSpPr/>
          <p:nvPr/>
        </p:nvSpPr>
        <p:spPr>
          <a:xfrm rot="524494">
            <a:off x="-91914" y="4261337"/>
            <a:ext cx="1249134" cy="80019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a:t>Crazy physical</a:t>
            </a:r>
          </a:p>
        </p:txBody>
      </p:sp>
    </p:spTree>
    <p:extLst>
      <p:ext uri="{BB962C8B-B14F-4D97-AF65-F5344CB8AC3E}">
        <p14:creationId xmlns:p14="http://schemas.microsoft.com/office/powerpoint/2010/main" val="461300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Not Essential for Economy</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18272" y="953008"/>
            <a:ext cx="3683000" cy="508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9456" y="953008"/>
            <a:ext cx="3695700" cy="508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1340" y="953008"/>
            <a:ext cx="3175000" cy="5080000"/>
          </a:xfrm>
          <a:prstGeom prst="rect">
            <a:avLst/>
          </a:prstGeom>
        </p:spPr>
      </p:pic>
      <p:sp>
        <p:nvSpPr>
          <p:cNvPr id="8" name="TextBox 7"/>
          <p:cNvSpPr txBox="1"/>
          <p:nvPr/>
        </p:nvSpPr>
        <p:spPr>
          <a:xfrm>
            <a:off x="4029456" y="4863457"/>
            <a:ext cx="3695700" cy="1323439"/>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en-US" sz="2000" dirty="0">
                <a:latin typeface="Arial Black" panose="020B0A04020102020204" pitchFamily="34" charset="0"/>
              </a:rPr>
              <a:t>At max. just selected</a:t>
            </a:r>
          </a:p>
          <a:p>
            <a:pPr algn="ctr"/>
            <a:r>
              <a:rPr lang="en-US" sz="2000" dirty="0">
                <a:latin typeface="Arial Black" panose="020B0A04020102020204" pitchFamily="34" charset="0"/>
              </a:rPr>
              <a:t>Chapters on </a:t>
            </a:r>
          </a:p>
          <a:p>
            <a:pPr algn="ctr"/>
            <a:r>
              <a:rPr lang="en-US" sz="2000" dirty="0">
                <a:latin typeface="Arial Black" panose="020B0A04020102020204" pitchFamily="34" charset="0"/>
              </a:rPr>
              <a:t>Poverty, Development, Public-finance, Subsidies</a:t>
            </a:r>
          </a:p>
        </p:txBody>
      </p:sp>
    </p:spTree>
    <p:extLst>
      <p:ext uri="{BB962C8B-B14F-4D97-AF65-F5344CB8AC3E}">
        <p14:creationId xmlns:p14="http://schemas.microsoft.com/office/powerpoint/2010/main" val="3683224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05735" y="3881159"/>
            <a:ext cx="1636329" cy="2618127"/>
          </a:xfrm>
          <a:prstGeom prst="rect">
            <a:avLst/>
          </a:prstGeom>
        </p:spPr>
      </p:pic>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12862" y="3898211"/>
            <a:ext cx="1654916" cy="2575744"/>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2935" y="3797813"/>
            <a:ext cx="1940814" cy="2587752"/>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18523" y="3898211"/>
            <a:ext cx="1951126" cy="2575744"/>
          </a:xfrm>
          <a:prstGeom prst="rect">
            <a:avLst/>
          </a:prstGeom>
        </p:spPr>
      </p:pic>
      <p:sp>
        <p:nvSpPr>
          <p:cNvPr id="4" name="Title 3"/>
          <p:cNvSpPr>
            <a:spLocks noGrp="1"/>
          </p:cNvSpPr>
          <p:nvPr>
            <p:ph type="title"/>
          </p:nvPr>
        </p:nvSpPr>
        <p:spPr/>
        <p:txBody>
          <a:bodyPr>
            <a:normAutofit fontScale="90000"/>
          </a:bodyPr>
          <a:lstStyle/>
          <a:p>
            <a:r>
              <a:rPr lang="en-US" dirty="0"/>
              <a:t>Economy: </a:t>
            </a:r>
            <a:r>
              <a:rPr lang="en-US" strike="sngStrike" dirty="0" err="1"/>
              <a:t>Dutt</a:t>
            </a:r>
            <a:r>
              <a:rPr lang="en-US" strike="sngStrike" dirty="0"/>
              <a:t> </a:t>
            </a:r>
            <a:r>
              <a:rPr lang="en-US" strike="sngStrike" dirty="0" err="1"/>
              <a:t>Sundaram</a:t>
            </a:r>
            <a:r>
              <a:rPr lang="en-US" strike="sngStrike" dirty="0"/>
              <a:t>, Uma </a:t>
            </a:r>
            <a:r>
              <a:rPr lang="en-US" strike="sngStrike" dirty="0" err="1"/>
              <a:t>Kapila</a:t>
            </a:r>
            <a:endParaRPr lang="en-US" strike="sngStrike" dirty="0"/>
          </a:p>
        </p:txBody>
      </p:sp>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8200" y="950976"/>
            <a:ext cx="1803197" cy="2651760"/>
          </a:xfrm>
          <a:prstGeom prst="rect">
            <a:avLst/>
          </a:prstGeom>
        </p:spPr>
      </p:pic>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57116" y="950976"/>
            <a:ext cx="1691080" cy="2651760"/>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15200" y="859906"/>
            <a:ext cx="1953768" cy="2833900"/>
          </a:xfrm>
          <a:prstGeom prst="rect">
            <a:avLst/>
          </a:prstGeom>
        </p:spPr>
      </p:pic>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563915" y="950976"/>
            <a:ext cx="2560785" cy="3283058"/>
          </a:xfrm>
          <a:prstGeom prst="rect">
            <a:avLst/>
          </a:prstGeom>
        </p:spPr>
      </p:pic>
      <p:pic>
        <p:nvPicPr>
          <p:cNvPr id="3" name="Picture 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76367" y="3758189"/>
            <a:ext cx="2070772" cy="2715766"/>
          </a:xfrm>
          <a:prstGeom prst="rect">
            <a:avLst/>
          </a:prstGeom>
        </p:spPr>
      </p:pic>
      <p:sp>
        <p:nvSpPr>
          <p:cNvPr id="16" name="TextBox 15"/>
          <p:cNvSpPr txBox="1"/>
          <p:nvPr/>
        </p:nvSpPr>
        <p:spPr>
          <a:xfrm>
            <a:off x="788166" y="2764587"/>
            <a:ext cx="3775749" cy="801529"/>
          </a:xfrm>
          <a:prstGeom prst="upArrowCallou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en-US" sz="2800" dirty="0">
                <a:latin typeface="Arial Black" panose="020B0A04020102020204" pitchFamily="34" charset="0"/>
              </a:rPr>
              <a:t>Ch.6,7,13,19;21-24</a:t>
            </a:r>
          </a:p>
        </p:txBody>
      </p:sp>
      <p:sp>
        <p:nvSpPr>
          <p:cNvPr id="17" name="TextBox 16"/>
          <p:cNvSpPr txBox="1"/>
          <p:nvPr/>
        </p:nvSpPr>
        <p:spPr>
          <a:xfrm>
            <a:off x="8520811" y="1922912"/>
            <a:ext cx="2941785" cy="707886"/>
          </a:xfrm>
          <a:prstGeom prst="leftArrowCallout">
            <a:avLst>
              <a:gd name="adj1" fmla="val 25000"/>
              <a:gd name="adj2" fmla="val 25000"/>
              <a:gd name="adj3" fmla="val 25000"/>
              <a:gd name="adj4" fmla="val 75000"/>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en-US" sz="2000" dirty="0">
                <a:latin typeface="Arial Black" panose="020B0A04020102020204" pitchFamily="34" charset="0"/>
              </a:rPr>
              <a:t>Land reform</a:t>
            </a:r>
          </a:p>
          <a:p>
            <a:pPr algn="ctr"/>
            <a:r>
              <a:rPr lang="en-US" sz="2000" dirty="0">
                <a:latin typeface="Arial Black" panose="020B0A04020102020204" pitchFamily="34" charset="0"/>
              </a:rPr>
              <a:t>Cooperatives</a:t>
            </a:r>
          </a:p>
        </p:txBody>
      </p:sp>
      <p:sp>
        <p:nvSpPr>
          <p:cNvPr id="18" name="TextBox 17"/>
          <p:cNvSpPr txBox="1"/>
          <p:nvPr/>
        </p:nvSpPr>
        <p:spPr>
          <a:xfrm>
            <a:off x="6096000" y="6073845"/>
            <a:ext cx="5456787" cy="400110"/>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en-US" sz="2000" dirty="0">
                <a:latin typeface="Arial Black" panose="020B0A04020102020204" pitchFamily="34" charset="0"/>
              </a:rPr>
              <a:t>Non-UPSC: unnecessary</a:t>
            </a:r>
          </a:p>
        </p:txBody>
      </p:sp>
      <p:sp>
        <p:nvSpPr>
          <p:cNvPr id="19" name="TextBox 18"/>
          <p:cNvSpPr txBox="1"/>
          <p:nvPr/>
        </p:nvSpPr>
        <p:spPr>
          <a:xfrm>
            <a:off x="4565389" y="3829101"/>
            <a:ext cx="2559311" cy="400110"/>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en-US" sz="2000" dirty="0">
                <a:latin typeface="Arial Black" panose="020B0A04020102020204" pitchFamily="34" charset="0"/>
              </a:rPr>
              <a:t>Selective MCQ</a:t>
            </a:r>
          </a:p>
        </p:txBody>
      </p:sp>
      <p:sp>
        <p:nvSpPr>
          <p:cNvPr id="20" name="TextBox 19"/>
          <p:cNvSpPr txBox="1"/>
          <p:nvPr/>
        </p:nvSpPr>
        <p:spPr>
          <a:xfrm>
            <a:off x="859038" y="6120012"/>
            <a:ext cx="4057382" cy="707886"/>
          </a:xfrm>
          <a:prstGeom prst="rec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en-US" sz="2000" dirty="0">
                <a:latin typeface="Arial Black" panose="020B0A04020102020204" pitchFamily="34" charset="0"/>
              </a:rPr>
              <a:t>1,6,7</a:t>
            </a:r>
          </a:p>
          <a:p>
            <a:pPr algn="ctr"/>
            <a:r>
              <a:rPr lang="en-US" sz="2000" dirty="0">
                <a:latin typeface="Arial Black" panose="020B0A04020102020204" pitchFamily="34" charset="0"/>
              </a:rPr>
              <a:t>Others as per my lectures</a:t>
            </a:r>
          </a:p>
        </p:txBody>
      </p:sp>
      <p:sp>
        <p:nvSpPr>
          <p:cNvPr id="21" name="TextBox 20"/>
          <p:cNvSpPr txBox="1"/>
          <p:nvPr/>
        </p:nvSpPr>
        <p:spPr>
          <a:xfrm>
            <a:off x="753522" y="961728"/>
            <a:ext cx="3775749" cy="801529"/>
          </a:xfrm>
          <a:prstGeom prst="downArrowCallout">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en-US" sz="2800" dirty="0">
                <a:latin typeface="Arial Black" panose="020B0A04020102020204" pitchFamily="34" charset="0"/>
              </a:rPr>
              <a:t>Wait for 2016</a:t>
            </a:r>
          </a:p>
        </p:txBody>
      </p:sp>
    </p:spTree>
    <p:extLst>
      <p:ext uri="{BB962C8B-B14F-4D97-AF65-F5344CB8AC3E}">
        <p14:creationId xmlns:p14="http://schemas.microsoft.com/office/powerpoint/2010/main" val="1679554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4835" y="795523"/>
            <a:ext cx="4877468" cy="4375291"/>
          </a:xfrm>
          <a:prstGeom prst="rect">
            <a:avLst/>
          </a:prstGeom>
        </p:spPr>
      </p:pic>
      <p:sp>
        <p:nvSpPr>
          <p:cNvPr id="5" name="Title 4"/>
          <p:cNvSpPr>
            <a:spLocks noGrp="1"/>
          </p:cNvSpPr>
          <p:nvPr>
            <p:ph type="title"/>
          </p:nvPr>
        </p:nvSpPr>
        <p:spPr/>
        <p:txBody>
          <a:bodyPr>
            <a:normAutofit fontScale="90000"/>
          </a:bodyPr>
          <a:lstStyle/>
          <a:p>
            <a:r>
              <a:rPr lang="en-US" dirty="0"/>
              <a:t>Then what to prepare?</a:t>
            </a:r>
          </a:p>
        </p:txBody>
      </p:sp>
      <p:sp>
        <p:nvSpPr>
          <p:cNvPr id="8" name="TextBox 7"/>
          <p:cNvSpPr txBox="1"/>
          <p:nvPr/>
        </p:nvSpPr>
        <p:spPr>
          <a:xfrm>
            <a:off x="2387364" y="5045984"/>
            <a:ext cx="7667642" cy="1077218"/>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algn="ctr" eaLnBrk="1" fontAlgn="auto" hangingPunct="1">
              <a:spcBef>
                <a:spcPts val="0"/>
              </a:spcBef>
              <a:spcAft>
                <a:spcPts val="0"/>
              </a:spcAft>
              <a:defRPr/>
            </a:pPr>
            <a:r>
              <a:rPr lang="en-US" sz="3200" b="1" dirty="0">
                <a:solidFill>
                  <a:schemeClr val="accent4">
                    <a:lumMod val="20000"/>
                    <a:lumOff val="80000"/>
                  </a:schemeClr>
                </a:solidFill>
                <a:latin typeface="Franklin Gothic Demi Cond" panose="020B0706030402020204" pitchFamily="34" charset="0"/>
              </a:rPr>
              <a:t>13 out of 21 Questions in CSAT-2015</a:t>
            </a:r>
          </a:p>
          <a:p>
            <a:pPr algn="ctr" eaLnBrk="1" fontAlgn="auto" hangingPunct="1">
              <a:spcBef>
                <a:spcPts val="0"/>
              </a:spcBef>
              <a:spcAft>
                <a:spcPts val="0"/>
              </a:spcAft>
              <a:defRPr/>
            </a:pPr>
            <a:r>
              <a:rPr lang="en-US" sz="3200" b="1" dirty="0">
                <a:solidFill>
                  <a:schemeClr val="accent4">
                    <a:lumMod val="20000"/>
                    <a:lumOff val="80000"/>
                  </a:schemeClr>
                </a:solidFill>
                <a:latin typeface="Franklin Gothic Demi Cond" panose="020B0706030402020204" pitchFamily="34" charset="0"/>
              </a:rPr>
              <a:t>100 marks in Mains GS1,2,3 combined</a:t>
            </a:r>
          </a:p>
        </p:txBody>
      </p:sp>
      <p:sp>
        <p:nvSpPr>
          <p:cNvPr id="10" name="TextBox 9"/>
          <p:cNvSpPr txBox="1"/>
          <p:nvPr/>
        </p:nvSpPr>
        <p:spPr>
          <a:xfrm>
            <a:off x="6096000" y="913892"/>
            <a:ext cx="5594107" cy="3724096"/>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marL="514350" indent="-514350">
              <a:buFont typeface="+mj-lt"/>
              <a:buAutoNum type="arabicPeriod"/>
              <a:defRPr/>
            </a:pPr>
            <a:r>
              <a:rPr lang="en-US" sz="4800" dirty="0">
                <a:solidFill>
                  <a:schemeClr val="accent4">
                    <a:lumMod val="20000"/>
                    <a:lumOff val="80000"/>
                  </a:schemeClr>
                </a:solidFill>
                <a:latin typeface="Franklin Gothic Demi Cond" panose="020B0706030402020204" pitchFamily="34" charset="0"/>
              </a:rPr>
              <a:t>NCERT 10,11, 12</a:t>
            </a:r>
          </a:p>
          <a:p>
            <a:pPr marL="514350" indent="-514350">
              <a:buFont typeface="+mj-lt"/>
              <a:buAutoNum type="arabicPeriod"/>
              <a:defRPr/>
            </a:pPr>
            <a:r>
              <a:rPr lang="en-US" sz="4800" dirty="0">
                <a:solidFill>
                  <a:schemeClr val="accent4">
                    <a:lumMod val="20000"/>
                    <a:lumOff val="80000"/>
                  </a:schemeClr>
                </a:solidFill>
                <a:latin typeface="Franklin Gothic Demi Cond" panose="020B0706030402020204" pitchFamily="34" charset="0"/>
              </a:rPr>
              <a:t>IYB-2016</a:t>
            </a:r>
          </a:p>
          <a:p>
            <a:pPr marL="514350" indent="-514350" eaLnBrk="1" fontAlgn="auto" hangingPunct="1">
              <a:spcBef>
                <a:spcPts val="0"/>
              </a:spcBef>
              <a:spcAft>
                <a:spcPts val="0"/>
              </a:spcAft>
              <a:buFont typeface="+mj-lt"/>
              <a:buAutoNum type="arabicPeriod"/>
              <a:defRPr/>
            </a:pPr>
            <a:r>
              <a:rPr lang="en-US" sz="4800" dirty="0">
                <a:solidFill>
                  <a:schemeClr val="accent4">
                    <a:lumMod val="20000"/>
                    <a:lumOff val="80000"/>
                  </a:schemeClr>
                </a:solidFill>
                <a:latin typeface="Franklin Gothic Demi Cond" panose="020B0706030402020204" pitchFamily="34" charset="0"/>
              </a:rPr>
              <a:t>Lecture + Mrunal.org</a:t>
            </a:r>
          </a:p>
          <a:p>
            <a:pPr marL="514350" indent="-514350" eaLnBrk="1" fontAlgn="auto" hangingPunct="1">
              <a:spcBef>
                <a:spcPts val="0"/>
              </a:spcBef>
              <a:spcAft>
                <a:spcPts val="0"/>
              </a:spcAft>
              <a:buFont typeface="+mj-lt"/>
              <a:buAutoNum type="arabicPeriod"/>
              <a:defRPr/>
            </a:pPr>
            <a:r>
              <a:rPr lang="en-US" sz="4800" dirty="0">
                <a:solidFill>
                  <a:schemeClr val="accent4">
                    <a:lumMod val="20000"/>
                    <a:lumOff val="80000"/>
                  </a:schemeClr>
                </a:solidFill>
                <a:latin typeface="Franklin Gothic Demi Cond" panose="020B0706030402020204" pitchFamily="34" charset="0"/>
              </a:rPr>
              <a:t>Budget +Survey</a:t>
            </a:r>
          </a:p>
          <a:p>
            <a:pPr marL="514350" indent="-514350" eaLnBrk="1" fontAlgn="auto" hangingPunct="1">
              <a:spcBef>
                <a:spcPts val="0"/>
              </a:spcBef>
              <a:spcAft>
                <a:spcPts val="0"/>
              </a:spcAft>
              <a:buFont typeface="+mj-lt"/>
              <a:buAutoNum type="arabicPeriod"/>
              <a:defRPr/>
            </a:pPr>
            <a:r>
              <a:rPr lang="en-US" sz="4400" dirty="0" err="1">
                <a:solidFill>
                  <a:schemeClr val="accent4">
                    <a:lumMod val="20000"/>
                    <a:lumOff val="80000"/>
                  </a:schemeClr>
                </a:solidFill>
                <a:latin typeface="Franklin Gothic Demi Cond" panose="020B0706030402020204" pitchFamily="34" charset="0"/>
              </a:rPr>
              <a:t>TheHindu</a:t>
            </a:r>
            <a:endParaRPr lang="en-US" sz="4400" dirty="0">
              <a:latin typeface="Franklin Gothic Demi Cond" panose="020B0706030402020204" pitchFamily="34" charset="0"/>
            </a:endParaRPr>
          </a:p>
        </p:txBody>
      </p:sp>
    </p:spTree>
    <p:extLst>
      <p:ext uri="{BB962C8B-B14F-4D97-AF65-F5344CB8AC3E}">
        <p14:creationId xmlns:p14="http://schemas.microsoft.com/office/powerpoint/2010/main" val="1117857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https://www.youtube.com/user/TheMrunalPatel</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1170" y="795523"/>
            <a:ext cx="9261545" cy="5808186"/>
          </a:xfrm>
          <a:prstGeom prst="rect">
            <a:avLst/>
          </a:prstGeom>
        </p:spPr>
      </p:pic>
      <p:sp>
        <p:nvSpPr>
          <p:cNvPr id="7" name="Rectangle 6"/>
          <p:cNvSpPr/>
          <p:nvPr/>
        </p:nvSpPr>
        <p:spPr>
          <a:xfrm>
            <a:off x="6299200" y="1676400"/>
            <a:ext cx="5801360" cy="3769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800" b="1" u="sng" dirty="0"/>
              <a:t>PRE- 2015</a:t>
            </a:r>
          </a:p>
          <a:p>
            <a:pPr marL="742950" indent="-742950">
              <a:buFont typeface="+mj-lt"/>
              <a:buAutoNum type="arabicPeriod"/>
            </a:pPr>
            <a:r>
              <a:rPr lang="en-US" sz="2800" dirty="0"/>
              <a:t>2TF on Green climate fund. (L8/P6)</a:t>
            </a:r>
          </a:p>
          <a:p>
            <a:pPr marL="742950" indent="-742950">
              <a:buFont typeface="+mj-lt"/>
              <a:buAutoNum type="arabicPeriod"/>
            </a:pPr>
            <a:r>
              <a:rPr lang="en-US" sz="2800" dirty="0"/>
              <a:t>Treaty on Ozone substances is Montreal (L8/P5)</a:t>
            </a:r>
          </a:p>
          <a:p>
            <a:pPr marL="742950" indent="-742950">
              <a:buFont typeface="+mj-lt"/>
              <a:buAutoNum type="arabicPeriod"/>
            </a:pPr>
            <a:r>
              <a:rPr lang="en-US" sz="2800" dirty="0"/>
              <a:t>Rio+20 associated with ____. (L8/P4)</a:t>
            </a:r>
          </a:p>
        </p:txBody>
      </p:sp>
    </p:spTree>
    <p:extLst>
      <p:ext uri="{BB962C8B-B14F-4D97-AF65-F5344CB8AC3E}">
        <p14:creationId xmlns:p14="http://schemas.microsoft.com/office/powerpoint/2010/main" val="869680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noGrp="1"/>
          </p:cNvGraphicFramePr>
          <p:nvPr>
            <p:ph idx="1"/>
            <p:extLst/>
          </p:nvPr>
        </p:nvGraphicFramePr>
        <p:xfrm>
          <a:off x="496389" y="914400"/>
          <a:ext cx="10641874" cy="5556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a:t>GS for a “Killer” doing PRELIMS-CUM-MAINS Prep.</a:t>
            </a:r>
          </a:p>
        </p:txBody>
      </p:sp>
      <p:sp>
        <p:nvSpPr>
          <p:cNvPr id="3" name="Frame 2"/>
          <p:cNvSpPr/>
          <p:nvPr/>
        </p:nvSpPr>
        <p:spPr>
          <a:xfrm>
            <a:off x="348343" y="1349829"/>
            <a:ext cx="6740434" cy="2316480"/>
          </a:xfrm>
          <a:prstGeom prst="frame">
            <a:avLst>
              <a:gd name="adj1" fmla="val 613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348343" y="3692435"/>
            <a:ext cx="4484914" cy="2316480"/>
          </a:xfrm>
          <a:prstGeom prst="frame">
            <a:avLst>
              <a:gd name="adj1" fmla="val 4997"/>
            </a:avLst>
          </a:prstGeom>
          <a:solidFill>
            <a:srgbClr val="00B0F0"/>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6810103" y="3692435"/>
            <a:ext cx="4632960" cy="2316480"/>
          </a:xfrm>
          <a:prstGeom prst="frame">
            <a:avLst>
              <a:gd name="adj1" fmla="val 6136"/>
            </a:avLst>
          </a:prstGeom>
          <a:solidFill>
            <a:srgbClr val="FFFF00"/>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Up Arrow Callout 1"/>
          <p:cNvSpPr/>
          <p:nvPr/>
        </p:nvSpPr>
        <p:spPr>
          <a:xfrm>
            <a:off x="5027985" y="5901523"/>
            <a:ext cx="1444283"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 2,3</a:t>
            </a:r>
          </a:p>
        </p:txBody>
      </p:sp>
      <p:sp>
        <p:nvSpPr>
          <p:cNvPr id="9" name="Up Arrow Callout 8"/>
          <p:cNvSpPr/>
          <p:nvPr/>
        </p:nvSpPr>
        <p:spPr>
          <a:xfrm>
            <a:off x="1465888" y="5901523"/>
            <a:ext cx="2066192"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a:t>
            </a:r>
          </a:p>
        </p:txBody>
      </p:sp>
      <p:sp>
        <p:nvSpPr>
          <p:cNvPr id="10" name="Down Arrow Callout 9"/>
          <p:cNvSpPr/>
          <p:nvPr/>
        </p:nvSpPr>
        <p:spPr>
          <a:xfrm>
            <a:off x="9292882" y="795523"/>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a:t>
            </a:r>
          </a:p>
        </p:txBody>
      </p:sp>
      <p:sp>
        <p:nvSpPr>
          <p:cNvPr id="11" name="Down Arrow Callout 10"/>
          <p:cNvSpPr/>
          <p:nvPr/>
        </p:nvSpPr>
        <p:spPr>
          <a:xfrm>
            <a:off x="7236823" y="795523"/>
            <a:ext cx="1639472"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 2, 3</a:t>
            </a:r>
          </a:p>
        </p:txBody>
      </p:sp>
      <p:sp>
        <p:nvSpPr>
          <p:cNvPr id="12" name="Down Arrow Callout 11"/>
          <p:cNvSpPr/>
          <p:nvPr/>
        </p:nvSpPr>
        <p:spPr>
          <a:xfrm>
            <a:off x="281354" y="821649"/>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GSM1,2,3</a:t>
            </a:r>
          </a:p>
        </p:txBody>
      </p:sp>
      <p:sp>
        <p:nvSpPr>
          <p:cNvPr id="13" name="Down Arrow Callout 12"/>
          <p:cNvSpPr/>
          <p:nvPr/>
        </p:nvSpPr>
        <p:spPr>
          <a:xfrm>
            <a:off x="2778370" y="795523"/>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GSM1,2,3</a:t>
            </a:r>
          </a:p>
        </p:txBody>
      </p:sp>
      <p:sp>
        <p:nvSpPr>
          <p:cNvPr id="14" name="Down Arrow Callout 13"/>
          <p:cNvSpPr/>
          <p:nvPr/>
        </p:nvSpPr>
        <p:spPr>
          <a:xfrm>
            <a:off x="5075506" y="759336"/>
            <a:ext cx="1670539" cy="676338"/>
          </a:xfrm>
          <a:prstGeom prst="down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GSM1,3</a:t>
            </a:r>
          </a:p>
        </p:txBody>
      </p:sp>
      <p:sp>
        <p:nvSpPr>
          <p:cNvPr id="15" name="Up Arrow Callout 14"/>
          <p:cNvSpPr/>
          <p:nvPr/>
        </p:nvSpPr>
        <p:spPr>
          <a:xfrm>
            <a:off x="9072071" y="5886882"/>
            <a:ext cx="2066192" cy="676338"/>
          </a:xfrm>
          <a:prstGeom prst="upArrowCallout">
            <a:avLst/>
          </a:prstGeom>
          <a:ln>
            <a:solidFill>
              <a:schemeClr val="accent3">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GSM 1, 2, 3</a:t>
            </a:r>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200787" y="979177"/>
            <a:ext cx="838273" cy="4907705"/>
          </a:xfrm>
          <a:prstGeom prst="rect">
            <a:avLst/>
          </a:prstGeom>
          <a:solidFill>
            <a:srgbClr val="000000">
              <a:shade val="95000"/>
            </a:srgbClr>
          </a:solidFill>
          <a:ln w="76200" cap="sq">
            <a:solidFill>
              <a:srgbClr val="92D050"/>
            </a:solidFill>
            <a:miter lim="800000"/>
          </a:ln>
          <a:effectLst>
            <a:outerShdw blurRad="254000" dist="190500" dir="2700000" sy="90000" algn="bl" rotWithShape="0">
              <a:srgbClr val="000000">
                <a:alpha val="40000"/>
              </a:srgbClr>
            </a:outerShdw>
          </a:effectLst>
        </p:spPr>
      </p:pic>
      <p:pic>
        <p:nvPicPr>
          <p:cNvPr id="17" name="Picture 1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718560" y="3692434"/>
            <a:ext cx="4248077" cy="584923"/>
          </a:xfrm>
          <a:prstGeom prst="rect">
            <a:avLst/>
          </a:prstGeom>
        </p:spPr>
      </p:pic>
    </p:spTree>
    <p:extLst>
      <p:ext uri="{BB962C8B-B14F-4D97-AF65-F5344CB8AC3E}">
        <p14:creationId xmlns:p14="http://schemas.microsoft.com/office/powerpoint/2010/main" val="2947315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a:t>Polity</a:t>
            </a:r>
            <a:endParaRPr lang="en-US" dirty="0"/>
          </a:p>
        </p:txBody>
      </p:sp>
      <p:sp>
        <p:nvSpPr>
          <p:cNvPr id="7" name="Flowchart: Process 6"/>
          <p:cNvSpPr/>
          <p:nvPr/>
        </p:nvSpPr>
        <p:spPr>
          <a:xfrm>
            <a:off x="838200" y="843501"/>
            <a:ext cx="4906992" cy="664181"/>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Franklin Gothic Medium Cond" panose="020B0606030402020204" pitchFamily="34" charset="0"/>
              </a:rPr>
              <a:t>Prsindia.org</a:t>
            </a:r>
          </a:p>
        </p:txBody>
      </p:sp>
      <p:sp>
        <p:nvSpPr>
          <p:cNvPr id="9" name="Up Arrow Callout 8"/>
          <p:cNvSpPr/>
          <p:nvPr/>
        </p:nvSpPr>
        <p:spPr>
          <a:xfrm>
            <a:off x="1030224" y="5888736"/>
            <a:ext cx="10226040" cy="859536"/>
          </a:xfrm>
          <a:prstGeom prst="upArrow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latin typeface="Franklin Gothic Medium Cond" panose="020B0606030402020204" pitchFamily="34" charset="0"/>
              </a:rPr>
              <a:t>SSC, UPSC [CSAT, CAPF, CDS, APFC], ACIO</a:t>
            </a:r>
          </a:p>
        </p:txBody>
      </p:sp>
      <p:pic>
        <p:nvPicPr>
          <p:cNvPr id="10" name="Picture 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014911" y="3857260"/>
            <a:ext cx="2462198" cy="1651407"/>
          </a:xfrm>
          <a:prstGeom prst="rect">
            <a:avLst/>
          </a:prstGeom>
        </p:spPr>
      </p:pic>
      <p:sp>
        <p:nvSpPr>
          <p:cNvPr id="11" name="Up Arrow Callout 10"/>
          <p:cNvSpPr/>
          <p:nvPr/>
        </p:nvSpPr>
        <p:spPr>
          <a:xfrm>
            <a:off x="1030224" y="5221224"/>
            <a:ext cx="4533814" cy="859536"/>
          </a:xfrm>
          <a:prstGeom prst="up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atin typeface="Franklin Gothic Medium Cond" panose="020B0606030402020204" pitchFamily="34" charset="0"/>
              </a:rPr>
              <a:t>Bank</a:t>
            </a:r>
          </a:p>
        </p:txBody>
      </p:sp>
      <p:pic>
        <p:nvPicPr>
          <p:cNvPr id="12" name="Picture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149083" y="545607"/>
            <a:ext cx="1978985" cy="2647472"/>
          </a:xfrm>
          <a:prstGeom prst="rect">
            <a:avLst/>
          </a:prstGeom>
        </p:spPr>
      </p:pic>
      <p:pic>
        <p:nvPicPr>
          <p:cNvPr id="13" name="Picture 1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128068" y="545607"/>
            <a:ext cx="2018698" cy="2647472"/>
          </a:xfrm>
          <a:prstGeom prst="rect">
            <a:avLst/>
          </a:prstGeom>
        </p:spPr>
      </p:pic>
      <p:sp>
        <p:nvSpPr>
          <p:cNvPr id="14" name="Down Arrow Callout 13"/>
          <p:cNvSpPr/>
          <p:nvPr/>
        </p:nvSpPr>
        <p:spPr>
          <a:xfrm>
            <a:off x="6861161" y="115839"/>
            <a:ext cx="4533814" cy="1347196"/>
          </a:xfrm>
          <a:prstGeom prst="downArrow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latin typeface="Franklin Gothic Medium Cond" panose="020B0606030402020204" pitchFamily="34" charset="0"/>
              </a:rPr>
              <a:t>NCERT </a:t>
            </a:r>
            <a:r>
              <a:rPr lang="en-US" sz="2400" dirty="0" err="1">
                <a:latin typeface="Franklin Gothic Medium Cond" panose="020B0606030402020204" pitchFamily="34" charset="0"/>
              </a:rPr>
              <a:t>Pol.sci</a:t>
            </a:r>
            <a:r>
              <a:rPr lang="en-US" sz="2400" dirty="0">
                <a:latin typeface="Franklin Gothic Medium Cond" panose="020B0606030402020204" pitchFamily="34" charset="0"/>
              </a:rPr>
              <a:t>, sociology + India yearbook: ch.2, 3, 20, 28</a:t>
            </a:r>
          </a:p>
        </p:txBody>
      </p:sp>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311103" y="3970909"/>
            <a:ext cx="1364344" cy="2123492"/>
          </a:xfrm>
          <a:prstGeom prst="rect">
            <a:avLst/>
          </a:prstGeom>
        </p:spPr>
      </p:pic>
      <p:sp>
        <p:nvSpPr>
          <p:cNvPr id="3" name="Rectangle 2"/>
          <p:cNvSpPr/>
          <p:nvPr/>
        </p:nvSpPr>
        <p:spPr>
          <a:xfrm>
            <a:off x="9644333" y="4554746"/>
            <a:ext cx="2389516" cy="12680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Franklin Gothic Medium Cond" panose="020B0606030402020204" pitchFamily="34" charset="0"/>
              </a:rPr>
              <a:t>Quick reference:</a:t>
            </a:r>
          </a:p>
          <a:p>
            <a:pPr algn="ctr"/>
            <a:r>
              <a:rPr lang="en-US" sz="2000" dirty="0">
                <a:latin typeface="Franklin Gothic Medium Cond" panose="020B0606030402020204" pitchFamily="34" charset="0"/>
              </a:rPr>
              <a:t>GK type, Article #, </a:t>
            </a:r>
            <a:r>
              <a:rPr lang="en-US" sz="2000" dirty="0" err="1">
                <a:latin typeface="Franklin Gothic Medium Cond" panose="020B0606030402020204" pitchFamily="34" charset="0"/>
              </a:rPr>
              <a:t>const.Committees</a:t>
            </a:r>
            <a:r>
              <a:rPr lang="en-US" sz="2000" dirty="0">
                <a:latin typeface="Franklin Gothic Medium Cond" panose="020B0606030402020204" pitchFamily="34" charset="0"/>
              </a:rPr>
              <a:t>, oath, #seats etc.</a:t>
            </a:r>
          </a:p>
        </p:txBody>
      </p:sp>
      <p:sp>
        <p:nvSpPr>
          <p:cNvPr id="16" name="Rectangle 15"/>
          <p:cNvSpPr/>
          <p:nvPr/>
        </p:nvSpPr>
        <p:spPr>
          <a:xfrm>
            <a:off x="27552" y="1934885"/>
            <a:ext cx="1681870" cy="32018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Franklin Gothic Medium Cond" panose="020B0606030402020204" pitchFamily="34" charset="0"/>
              </a:rPr>
              <a:t>Committee</a:t>
            </a:r>
          </a:p>
          <a:p>
            <a:pPr algn="ctr"/>
            <a:r>
              <a:rPr lang="en-US" sz="2000" dirty="0">
                <a:latin typeface="Franklin Gothic Medium Cond" panose="020B0606030402020204" pitchFamily="34" charset="0"/>
              </a:rPr>
              <a:t>PIN</a:t>
            </a:r>
          </a:p>
          <a:p>
            <a:pPr algn="ctr"/>
            <a:r>
              <a:rPr lang="en-US" sz="2000" dirty="0">
                <a:latin typeface="Franklin Gothic Medium Cond" panose="020B0606030402020204" pitchFamily="34" charset="0"/>
              </a:rPr>
              <a:t>Appointment </a:t>
            </a:r>
          </a:p>
          <a:p>
            <a:pPr algn="ctr"/>
            <a:r>
              <a:rPr lang="en-US" sz="2000" dirty="0">
                <a:latin typeface="Franklin Gothic Medium Cond" panose="020B0606030402020204" pitchFamily="34" charset="0"/>
              </a:rPr>
              <a:t>Salient feature</a:t>
            </a:r>
          </a:p>
          <a:p>
            <a:pPr algn="ctr"/>
            <a:r>
              <a:rPr lang="en-US" sz="2000" dirty="0">
                <a:latin typeface="Franklin Gothic Medium Cond" panose="020B0606030402020204" pitchFamily="34" charset="0"/>
              </a:rPr>
              <a:t>Amendment</a:t>
            </a:r>
          </a:p>
        </p:txBody>
      </p:sp>
      <p:pic>
        <p:nvPicPr>
          <p:cNvPr id="2" name="Picture 1"/>
          <p:cNvPicPr>
            <a:picLocks noChangeAspect="1"/>
          </p:cNvPicPr>
          <p:nvPr/>
        </p:nvPicPr>
        <p:blipFill>
          <a:blip r:embed="rId12"/>
          <a:stretch>
            <a:fillRect/>
          </a:stretch>
        </p:blipFill>
        <p:spPr>
          <a:xfrm>
            <a:off x="1959345" y="1463035"/>
            <a:ext cx="2573329" cy="1771705"/>
          </a:xfrm>
          <a:prstGeom prst="rect">
            <a:avLst/>
          </a:prstGeom>
        </p:spPr>
      </p:pic>
    </p:spTree>
    <p:extLst>
      <p:ext uri="{BB962C8B-B14F-4D97-AF65-F5344CB8AC3E}">
        <p14:creationId xmlns:p14="http://schemas.microsoft.com/office/powerpoint/2010/main" val="33513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1+#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1+#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3"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26327" y="938835"/>
            <a:ext cx="7427303" cy="5796073"/>
          </a:xfrm>
          <a:prstGeom prst="rect">
            <a:avLst/>
          </a:prstGeom>
        </p:spPr>
      </p:pic>
      <p:sp>
        <p:nvSpPr>
          <p:cNvPr id="2" name="Title 1"/>
          <p:cNvSpPr>
            <a:spLocks noGrp="1"/>
          </p:cNvSpPr>
          <p:nvPr>
            <p:ph type="title"/>
          </p:nvPr>
        </p:nvSpPr>
        <p:spPr/>
        <p:txBody>
          <a:bodyPr>
            <a:normAutofit fontScale="90000"/>
          </a:bodyPr>
          <a:lstStyle/>
          <a:p>
            <a:r>
              <a:rPr lang="en-US" dirty="0"/>
              <a:t>Brief analysis of last 3 Prelim papers</a:t>
            </a:r>
          </a:p>
        </p:txBody>
      </p:sp>
      <p:sp>
        <p:nvSpPr>
          <p:cNvPr id="9" name="Right Arrow 8"/>
          <p:cNvSpPr/>
          <p:nvPr/>
        </p:nvSpPr>
        <p:spPr>
          <a:xfrm>
            <a:off x="7192108" y="93883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a:latin typeface="Franklin Gothic Medium Cond" panose="020B0606030402020204" pitchFamily="34" charset="0"/>
              </a:rPr>
              <a:t>Sports, PIN </a:t>
            </a:r>
            <a:r>
              <a:rPr lang="en-US" dirty="0">
                <a:latin typeface="Franklin Gothic Medium Cond" panose="020B0606030402020204" pitchFamily="34" charset="0"/>
              </a:rPr>
              <a:t>Easy to moderate</a:t>
            </a:r>
          </a:p>
        </p:txBody>
      </p:sp>
      <p:sp>
        <p:nvSpPr>
          <p:cNvPr id="10" name="Right Arrow 9"/>
          <p:cNvSpPr/>
          <p:nvPr/>
        </p:nvSpPr>
        <p:spPr>
          <a:xfrm>
            <a:off x="7192108" y="147437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Pinch higher than NCERT</a:t>
            </a:r>
          </a:p>
        </p:txBody>
      </p:sp>
      <p:sp>
        <p:nvSpPr>
          <p:cNvPr id="11" name="Right Arrow 10"/>
          <p:cNvSpPr/>
          <p:nvPr/>
        </p:nvSpPr>
        <p:spPr>
          <a:xfrm>
            <a:off x="7192107" y="200991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Lunacy gone. 2/3 solvable.</a:t>
            </a:r>
          </a:p>
        </p:txBody>
      </p:sp>
      <p:sp>
        <p:nvSpPr>
          <p:cNvPr id="12" name="Right Arrow 11"/>
          <p:cNvSpPr/>
          <p:nvPr/>
        </p:nvSpPr>
        <p:spPr>
          <a:xfrm>
            <a:off x="7192107" y="2527079"/>
            <a:ext cx="3903785" cy="8868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Freedom struggle getting bit tougher</a:t>
            </a:r>
          </a:p>
          <a:p>
            <a:pPr algn="ctr"/>
            <a:r>
              <a:rPr lang="en-US" dirty="0">
                <a:latin typeface="Franklin Gothic Medium Cond" panose="020B0606030402020204" pitchFamily="34" charset="0"/>
              </a:rPr>
              <a:t>Medieval making comeback</a:t>
            </a:r>
          </a:p>
        </p:txBody>
      </p:sp>
      <p:sp>
        <p:nvSpPr>
          <p:cNvPr id="13" name="Right Arrow 12"/>
          <p:cNvSpPr/>
          <p:nvPr/>
        </p:nvSpPr>
        <p:spPr>
          <a:xfrm>
            <a:off x="7192106" y="3080995"/>
            <a:ext cx="3807069" cy="78445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Franklin Gothic Medium Cond" panose="020B0606030402020204" pitchFamily="34" charset="0"/>
              </a:rPr>
              <a:t>No current. Mostly Laxmikanth</a:t>
            </a:r>
          </a:p>
        </p:txBody>
      </p:sp>
      <p:sp>
        <p:nvSpPr>
          <p:cNvPr id="14" name="Right Arrow 13"/>
          <p:cNvSpPr/>
          <p:nvPr/>
        </p:nvSpPr>
        <p:spPr>
          <a:xfrm>
            <a:off x="7192106" y="3616535"/>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Easy to moderate</a:t>
            </a:r>
          </a:p>
        </p:txBody>
      </p:sp>
      <p:sp>
        <p:nvSpPr>
          <p:cNvPr id="15" name="Right Arrow 14"/>
          <p:cNvSpPr/>
          <p:nvPr/>
        </p:nvSpPr>
        <p:spPr>
          <a:xfrm>
            <a:off x="7192105" y="4138968"/>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Moderate to difficult but not IFoS-exclusive</a:t>
            </a:r>
          </a:p>
        </p:txBody>
      </p:sp>
      <p:sp>
        <p:nvSpPr>
          <p:cNvPr id="16" name="Right Arrow 15"/>
          <p:cNvSpPr/>
          <p:nvPr/>
        </p:nvSpPr>
        <p:spPr>
          <a:xfrm>
            <a:off x="7192104" y="4671544"/>
            <a:ext cx="3807069" cy="7844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Mostly map based, Moderate</a:t>
            </a:r>
          </a:p>
        </p:txBody>
      </p:sp>
      <p:sp>
        <p:nvSpPr>
          <p:cNvPr id="17" name="Right Arrow 16"/>
          <p:cNvSpPr/>
          <p:nvPr/>
        </p:nvSpPr>
        <p:spPr>
          <a:xfrm>
            <a:off x="7193142" y="5159418"/>
            <a:ext cx="3807069" cy="102157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Franklin Gothic Medium Cond" panose="020B0606030402020204" pitchFamily="34" charset="0"/>
              </a:rPr>
              <a:t>Easy to moderate. </a:t>
            </a:r>
          </a:p>
          <a:p>
            <a:pPr algn="ctr"/>
            <a:r>
              <a:rPr lang="en-US" dirty="0">
                <a:latin typeface="Franklin Gothic Medium Cond" panose="020B0606030402020204" pitchFamily="34" charset="0"/>
              </a:rPr>
              <a:t>Nothing IFoS-exclusive</a:t>
            </a:r>
          </a:p>
        </p:txBody>
      </p:sp>
      <p:sp>
        <p:nvSpPr>
          <p:cNvPr id="3" name="Left Arrow 2"/>
          <p:cNvSpPr/>
          <p:nvPr/>
        </p:nvSpPr>
        <p:spPr>
          <a:xfrm>
            <a:off x="0" y="795523"/>
            <a:ext cx="1595718" cy="80019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err="1"/>
              <a:t>preCSAT</a:t>
            </a:r>
            <a:r>
              <a:rPr lang="en-US" strike="sngStrike" dirty="0"/>
              <a:t>: PIN</a:t>
            </a:r>
          </a:p>
        </p:txBody>
      </p:sp>
      <p:sp>
        <p:nvSpPr>
          <p:cNvPr id="18" name="Left Arrow 17"/>
          <p:cNvSpPr/>
          <p:nvPr/>
        </p:nvSpPr>
        <p:spPr>
          <a:xfrm rot="524494">
            <a:off x="-91914" y="4261337"/>
            <a:ext cx="1249134" cy="80019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trike="sngStrike" dirty="0"/>
              <a:t>Crazy physical</a:t>
            </a:r>
          </a:p>
        </p:txBody>
      </p:sp>
    </p:spTree>
    <p:extLst>
      <p:ext uri="{BB962C8B-B14F-4D97-AF65-F5344CB8AC3E}">
        <p14:creationId xmlns:p14="http://schemas.microsoft.com/office/powerpoint/2010/main" val="1829698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2031999" y="719666"/>
          <a:ext cx="668279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744996" y="1734861"/>
            <a:ext cx="3939592" cy="2500848"/>
          </a:xfrm>
          <a:prstGeom prst="leftArrow">
            <a:avLst>
              <a:gd name="adj1" fmla="val 69942"/>
              <a:gd name="adj2" fmla="val 50000"/>
            </a:avLst>
          </a:prstGeom>
          <a:solidFill>
            <a:srgbClr val="FF0000"/>
          </a:solidFill>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en-US" sz="3600" dirty="0">
                <a:latin typeface="Arial Black" panose="020B0A04020102020204" pitchFamily="34" charset="0"/>
              </a:rPr>
              <a:t>BEGIN </a:t>
            </a:r>
          </a:p>
          <a:p>
            <a:pPr algn="ctr"/>
            <a:r>
              <a:rPr lang="en-US" sz="3600" dirty="0">
                <a:latin typeface="Arial Black" panose="020B0A04020102020204" pitchFamily="34" charset="0"/>
              </a:rPr>
              <a:t>from</a:t>
            </a:r>
          </a:p>
          <a:p>
            <a:pPr algn="ctr"/>
            <a:r>
              <a:rPr lang="en-US" sz="3600" dirty="0">
                <a:latin typeface="Arial Black" panose="020B0A04020102020204" pitchFamily="34" charset="0"/>
              </a:rPr>
              <a:t>HERE</a:t>
            </a:r>
          </a:p>
        </p:txBody>
      </p:sp>
      <p:sp>
        <p:nvSpPr>
          <p:cNvPr id="9" name="Title 8"/>
          <p:cNvSpPr>
            <a:spLocks noGrp="1"/>
          </p:cNvSpPr>
          <p:nvPr>
            <p:ph type="title"/>
          </p:nvPr>
        </p:nvSpPr>
        <p:spPr/>
        <p:txBody>
          <a:bodyPr>
            <a:normAutofit fontScale="90000"/>
          </a:bodyPr>
          <a:lstStyle/>
          <a:p>
            <a:r>
              <a:rPr lang="en-US"/>
              <a:t>Polity  preparation</a:t>
            </a:r>
            <a:endParaRPr lang="en-US" dirty="0"/>
          </a:p>
        </p:txBody>
      </p:sp>
      <p:sp>
        <p:nvSpPr>
          <p:cNvPr id="7" name="Pentagon 6"/>
          <p:cNvSpPr/>
          <p:nvPr/>
        </p:nvSpPr>
        <p:spPr>
          <a:xfrm>
            <a:off x="6988629" y="795523"/>
            <a:ext cx="2967134" cy="557416"/>
          </a:xfrm>
          <a:prstGeom prst="homePlat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Along with spectrum freedom struggle</a:t>
            </a:r>
          </a:p>
        </p:txBody>
      </p:sp>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92710" y="2839860"/>
            <a:ext cx="2357535" cy="3019764"/>
          </a:xfrm>
          <a:prstGeom prst="rect">
            <a:avLst/>
          </a:prstGeom>
        </p:spPr>
      </p:pic>
      <p:sp>
        <p:nvSpPr>
          <p:cNvPr id="10" name="Right Arrow 9"/>
          <p:cNvSpPr/>
          <p:nvPr/>
        </p:nvSpPr>
        <p:spPr>
          <a:xfrm>
            <a:off x="6988629" y="5701004"/>
            <a:ext cx="2845835" cy="158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9395" y="1569675"/>
            <a:ext cx="2599944" cy="3478186"/>
          </a:xfrm>
          <a:prstGeom prst="rect">
            <a:avLst/>
          </a:prstGeom>
        </p:spPr>
      </p:pic>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690" y="1582831"/>
            <a:ext cx="2645664" cy="3469723"/>
          </a:xfrm>
          <a:prstGeom prst="rect">
            <a:avLst/>
          </a:prstGeom>
        </p:spPr>
      </p:pic>
      <p:sp>
        <p:nvSpPr>
          <p:cNvPr id="2" name="Down Arrow Callout 1"/>
          <p:cNvSpPr/>
          <p:nvPr/>
        </p:nvSpPr>
        <p:spPr>
          <a:xfrm>
            <a:off x="108857" y="957943"/>
            <a:ext cx="2470538" cy="870857"/>
          </a:xfrm>
          <a:prstGeom prst="down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latin typeface="Franklin Gothic Medium Cond" panose="020B0606030402020204" pitchFamily="34" charset="0"/>
              </a:rPr>
              <a:t>English edition</a:t>
            </a:r>
          </a:p>
        </p:txBody>
      </p:sp>
      <p:sp>
        <p:nvSpPr>
          <p:cNvPr id="11" name="Down Arrow Callout 10"/>
          <p:cNvSpPr/>
          <p:nvPr/>
        </p:nvSpPr>
        <p:spPr>
          <a:xfrm>
            <a:off x="2690247" y="957943"/>
            <a:ext cx="2470538" cy="870857"/>
          </a:xfrm>
          <a:prstGeom prst="down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dirty="0">
                <a:latin typeface="Franklin Gothic Medium Cond" panose="020B0606030402020204" pitchFamily="34" charset="0"/>
              </a:rPr>
              <a:t>Hindi edition</a:t>
            </a:r>
          </a:p>
        </p:txBody>
      </p:sp>
      <p:pic>
        <p:nvPicPr>
          <p:cNvPr id="12" name="Picture 11">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773" y="5061017"/>
            <a:ext cx="2637747" cy="567115"/>
          </a:xfrm>
          <a:prstGeom prst="rect">
            <a:avLst/>
          </a:prstGeom>
        </p:spPr>
      </p:pic>
      <p:pic>
        <p:nvPicPr>
          <p:cNvPr id="13" name="Picture 12">
            <a:hlinkClick r:id="rId12"/>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56220" y="5025981"/>
            <a:ext cx="2637747" cy="567115"/>
          </a:xfrm>
          <a:prstGeom prst="rect">
            <a:avLst/>
          </a:prstGeom>
        </p:spPr>
      </p:pic>
      <p:pic>
        <p:nvPicPr>
          <p:cNvPr id="14" name="Picture 13">
            <a:hlinkClick r:id="rId13"/>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12498" y="5859624"/>
            <a:ext cx="2637747" cy="567115"/>
          </a:xfrm>
          <a:prstGeom prst="rect">
            <a:avLst/>
          </a:prstGeom>
        </p:spPr>
      </p:pic>
    </p:spTree>
    <p:extLst>
      <p:ext uri="{BB962C8B-B14F-4D97-AF65-F5344CB8AC3E}">
        <p14:creationId xmlns:p14="http://schemas.microsoft.com/office/powerpoint/2010/main" val="1563133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Mains GS2: mostly Current SC judgements and bills.</a:t>
            </a:r>
          </a:p>
          <a:p>
            <a:r>
              <a:rPr lang="en-US" dirty="0"/>
              <a:t>Prelims: Entirely from theory </a:t>
            </a:r>
          </a:p>
          <a:p>
            <a:r>
              <a:rPr lang="en-US" dirty="0"/>
              <a:t>This time less 2TF/3TF Qs. usually about powers / provisions related statements.</a:t>
            </a:r>
          </a:p>
          <a:p>
            <a:r>
              <a:rPr lang="en-US" dirty="0"/>
              <a:t>Powers and Jurisdiction</a:t>
            </a:r>
          </a:p>
          <a:p>
            <a:r>
              <a:rPr lang="en-US" dirty="0"/>
              <a:t>Parliamentary procedures</a:t>
            </a:r>
          </a:p>
          <a:p>
            <a:r>
              <a:rPr lang="en-US" dirty="0"/>
              <a:t>meaning of terms: "custodian of constitution",  "parliamentary system"</a:t>
            </a:r>
          </a:p>
          <a:p>
            <a:endParaRPr lang="en-US" dirty="0"/>
          </a:p>
        </p:txBody>
      </p:sp>
      <p:sp>
        <p:nvSpPr>
          <p:cNvPr id="2" name="Title 1"/>
          <p:cNvSpPr>
            <a:spLocks noGrp="1"/>
          </p:cNvSpPr>
          <p:nvPr>
            <p:ph type="title"/>
          </p:nvPr>
        </p:nvSpPr>
        <p:spPr/>
        <p:txBody>
          <a:bodyPr>
            <a:normAutofit/>
          </a:bodyPr>
          <a:lstStyle/>
          <a:p>
            <a:r>
              <a:rPr lang="en-US" dirty="0"/>
              <a:t>Trend in 2015</a:t>
            </a:r>
          </a:p>
        </p:txBody>
      </p:sp>
      <p:sp>
        <p:nvSpPr>
          <p:cNvPr id="4" name="Text Placeholder 3"/>
          <p:cNvSpPr>
            <a:spLocks noGrp="1"/>
          </p:cNvSpPr>
          <p:nvPr>
            <p:ph type="body" sz="quarter" idx="13"/>
          </p:nvPr>
        </p:nvSpPr>
        <p:spPr/>
        <p:txBody>
          <a:bodyPr/>
          <a:lstStyle/>
          <a:p>
            <a:r>
              <a:rPr lang="en-US" dirty="0"/>
              <a:t>Polity</a:t>
            </a:r>
          </a:p>
        </p:txBody>
      </p:sp>
    </p:spTree>
    <p:extLst>
      <p:ext uri="{BB962C8B-B14F-4D97-AF65-F5344CB8AC3E}">
        <p14:creationId xmlns:p14="http://schemas.microsoft.com/office/powerpoint/2010/main" val="3602104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70000" lnSpcReduction="20000"/>
          </a:bodyPr>
          <a:lstStyle/>
          <a:p>
            <a:pPr marL="0" indent="0">
              <a:buNone/>
            </a:pPr>
            <a:r>
              <a:rPr lang="en-US" b="1" dirty="0">
                <a:solidFill>
                  <a:srgbClr val="FFC000"/>
                </a:solidFill>
              </a:rPr>
              <a:t>11. Who /Which of the following is the custodian of the Constitution of India?</a:t>
            </a:r>
            <a:endParaRPr lang="en-US" dirty="0">
              <a:solidFill>
                <a:srgbClr val="FFC000"/>
              </a:solidFill>
            </a:endParaRPr>
          </a:p>
          <a:p>
            <a:r>
              <a:rPr lang="en-US" dirty="0"/>
              <a:t>(a) The President of India </a:t>
            </a:r>
          </a:p>
          <a:p>
            <a:r>
              <a:rPr lang="en-US" dirty="0"/>
              <a:t>(b) The Prime Minister of India </a:t>
            </a:r>
          </a:p>
          <a:p>
            <a:r>
              <a:rPr lang="en-US" dirty="0"/>
              <a:t>(c) The  Lok  Sabha Secretariat </a:t>
            </a:r>
          </a:p>
          <a:p>
            <a:r>
              <a:rPr lang="en-US" dirty="0"/>
              <a:t>(d) The Supreme court of India</a:t>
            </a:r>
          </a:p>
          <a:p>
            <a:endParaRPr lang="en-US" dirty="0"/>
          </a:p>
          <a:p>
            <a:pPr marL="0" indent="0">
              <a:buNone/>
            </a:pPr>
            <a:r>
              <a:rPr lang="en-US" b="1" dirty="0">
                <a:solidFill>
                  <a:srgbClr val="FFC000"/>
                </a:solidFill>
              </a:rPr>
              <a:t>41. There is a Parliamentary System of Government in India because the</a:t>
            </a:r>
            <a:endParaRPr lang="en-US" dirty="0">
              <a:solidFill>
                <a:srgbClr val="FFC000"/>
              </a:solidFill>
            </a:endParaRPr>
          </a:p>
          <a:p>
            <a:r>
              <a:rPr lang="en-US" dirty="0"/>
              <a:t>(a) Lok Sabha is elected directly by the people </a:t>
            </a:r>
          </a:p>
          <a:p>
            <a:r>
              <a:rPr lang="en-US" dirty="0"/>
              <a:t>(b) Parliament  can amend the Constitution </a:t>
            </a:r>
          </a:p>
          <a:p>
            <a:r>
              <a:rPr lang="en-US" dirty="0"/>
              <a:t>(c) Rajya Sabha cannot be dissolved </a:t>
            </a:r>
          </a:p>
          <a:p>
            <a:r>
              <a:rPr lang="en-US" dirty="0"/>
              <a:t>(d) Council of Ministers is responsible to the Lok Sabha</a:t>
            </a:r>
          </a:p>
          <a:p>
            <a:endParaRPr lang="en-US" dirty="0"/>
          </a:p>
        </p:txBody>
      </p:sp>
      <p:sp>
        <p:nvSpPr>
          <p:cNvPr id="4" name="Title 3"/>
          <p:cNvSpPr>
            <a:spLocks noGrp="1"/>
          </p:cNvSpPr>
          <p:nvPr>
            <p:ph type="title"/>
          </p:nvPr>
        </p:nvSpPr>
        <p:spPr/>
        <p:txBody>
          <a:bodyPr>
            <a:normAutofit fontScale="90000"/>
          </a:bodyPr>
          <a:lstStyle/>
          <a:p>
            <a:r>
              <a:rPr lang="en-US" dirty="0"/>
              <a:t>Meaning of terms</a:t>
            </a:r>
          </a:p>
        </p:txBody>
      </p:sp>
      <p:sp>
        <p:nvSpPr>
          <p:cNvPr id="6" name="Text Placeholder 5"/>
          <p:cNvSpPr>
            <a:spLocks noGrp="1"/>
          </p:cNvSpPr>
          <p:nvPr>
            <p:ph type="body" sz="quarter" idx="13"/>
          </p:nvPr>
        </p:nvSpPr>
        <p:spPr/>
        <p:txBody>
          <a:bodyPr/>
          <a:lstStyle/>
          <a:p>
            <a:r>
              <a:rPr lang="en-US" dirty="0"/>
              <a:t>CSE-2015</a:t>
            </a:r>
          </a:p>
        </p:txBody>
      </p:sp>
    </p:spTree>
    <p:extLst>
      <p:ext uri="{BB962C8B-B14F-4D97-AF65-F5344CB8AC3E}">
        <p14:creationId xmlns:p14="http://schemas.microsoft.com/office/powerpoint/2010/main" val="39239987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0" indent="0">
              <a:buNone/>
            </a:pPr>
            <a:r>
              <a:rPr lang="en-US" b="1" dirty="0"/>
              <a:t>94. Find Correct Statements</a:t>
            </a:r>
            <a:endParaRPr lang="en-US" dirty="0"/>
          </a:p>
          <a:p>
            <a:pPr marL="742950" indent="-742950">
              <a:buFont typeface="+mj-lt"/>
              <a:buAutoNum type="alphaUcPeriod"/>
            </a:pPr>
            <a:r>
              <a:rPr lang="en-US" sz="4400" dirty="0"/>
              <a:t>The Executive Power of the Union of India is vested in the Prime Minister. </a:t>
            </a:r>
          </a:p>
          <a:p>
            <a:pPr marL="742950" indent="-742950">
              <a:buFont typeface="+mj-lt"/>
              <a:buAutoNum type="alphaUcPeriod"/>
            </a:pPr>
            <a:r>
              <a:rPr lang="en-US" sz="4400" dirty="0"/>
              <a:t>The Prime Minister is the ex-officio Chairman of the Civil Services Board. </a:t>
            </a:r>
          </a:p>
          <a:p>
            <a:pPr marL="742950" indent="-742950">
              <a:buFont typeface="+mj-lt"/>
              <a:buAutoNum type="alphaUcPeriod"/>
            </a:pPr>
            <a:r>
              <a:rPr lang="en-US" sz="4400" dirty="0"/>
              <a:t>Both A and B  correct</a:t>
            </a:r>
          </a:p>
          <a:p>
            <a:pPr marL="742950" indent="-742950">
              <a:buFont typeface="+mj-lt"/>
              <a:buAutoNum type="alphaUcPeriod"/>
            </a:pPr>
            <a:r>
              <a:rPr lang="en-US" sz="4400" dirty="0"/>
              <a:t>Neither A nor B correct</a:t>
            </a:r>
          </a:p>
        </p:txBody>
      </p:sp>
      <p:sp>
        <p:nvSpPr>
          <p:cNvPr id="4" name="Title 3"/>
          <p:cNvSpPr>
            <a:spLocks noGrp="1"/>
          </p:cNvSpPr>
          <p:nvPr>
            <p:ph type="title"/>
          </p:nvPr>
        </p:nvSpPr>
        <p:spPr/>
        <p:txBody>
          <a:bodyPr>
            <a:normAutofit fontScale="90000"/>
          </a:bodyPr>
          <a:lstStyle/>
          <a:p>
            <a:r>
              <a:rPr lang="en-US" dirty="0"/>
              <a:t>Why read India Yearbook?</a:t>
            </a:r>
          </a:p>
        </p:txBody>
      </p:sp>
      <p:sp>
        <p:nvSpPr>
          <p:cNvPr id="6" name="Text Placeholder 5"/>
          <p:cNvSpPr>
            <a:spLocks noGrp="1"/>
          </p:cNvSpPr>
          <p:nvPr>
            <p:ph type="body" sz="quarter" idx="13"/>
          </p:nvPr>
        </p:nvSpPr>
        <p:spPr/>
        <p:txBody>
          <a:bodyPr/>
          <a:lstStyle/>
          <a:p>
            <a:r>
              <a:rPr lang="en-US" dirty="0"/>
              <a:t>CSE-2015</a:t>
            </a: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28831" y="3660596"/>
            <a:ext cx="2515531" cy="3050750"/>
          </a:xfrm>
          <a:prstGeom prst="rect">
            <a:avLst/>
          </a:prstGeom>
        </p:spPr>
      </p:pic>
    </p:spTree>
    <p:extLst>
      <p:ext uri="{BB962C8B-B14F-4D97-AF65-F5344CB8AC3E}">
        <p14:creationId xmlns:p14="http://schemas.microsoft.com/office/powerpoint/2010/main" val="27342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Why read India Yearbook chapter.3 Polity</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96543" y="1487427"/>
            <a:ext cx="6997140" cy="744015"/>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96542" y="3047672"/>
            <a:ext cx="6997141" cy="1300605"/>
          </a:xfrm>
          <a:prstGeom prst="rect">
            <a:avLst/>
          </a:prstGeom>
        </p:spPr>
      </p:pic>
      <p:sp>
        <p:nvSpPr>
          <p:cNvPr id="9" name="Up Arrow Callout 8"/>
          <p:cNvSpPr/>
          <p:nvPr/>
        </p:nvSpPr>
        <p:spPr>
          <a:xfrm>
            <a:off x="6977743" y="4144901"/>
            <a:ext cx="4376057" cy="1134669"/>
          </a:xfrm>
          <a:prstGeom prst="up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Franklin Gothic Medium Cond" panose="020B0606030402020204" pitchFamily="34" charset="0"/>
              </a:rPr>
              <a:t>Not given in Laxmikanth, but given in India Yearbook </a:t>
            </a:r>
          </a:p>
        </p:txBody>
      </p:sp>
      <p:sp>
        <p:nvSpPr>
          <p:cNvPr id="10" name="Up Arrow Callout 9"/>
          <p:cNvSpPr/>
          <p:nvPr/>
        </p:nvSpPr>
        <p:spPr>
          <a:xfrm>
            <a:off x="6875107" y="2079764"/>
            <a:ext cx="4376057" cy="873412"/>
          </a:xfrm>
          <a:prstGeom prst="up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Franklin Gothic Medium Cond" panose="020B0606030402020204" pitchFamily="34" charset="0"/>
              </a:rPr>
              <a:t>Given in </a:t>
            </a:r>
            <a:r>
              <a:rPr lang="en-US" sz="2400" dirty="0" err="1">
                <a:latin typeface="Franklin Gothic Medium Cond" panose="020B0606030402020204" pitchFamily="34" charset="0"/>
              </a:rPr>
              <a:t>laxmikanth</a:t>
            </a:r>
            <a:endParaRPr lang="en-US" sz="2400" dirty="0">
              <a:latin typeface="Franklin Gothic Medium Cond" panose="020B0606030402020204" pitchFamily="34" charset="0"/>
            </a:endParaRPr>
          </a:p>
        </p:txBody>
      </p:sp>
      <p:pic>
        <p:nvPicPr>
          <p:cNvPr id="11" name="Picture 10">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85" y="982533"/>
            <a:ext cx="2471058" cy="3341620"/>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5043" y="982534"/>
            <a:ext cx="2461068" cy="3319116"/>
          </a:xfrm>
          <a:prstGeom prst="rect">
            <a:avLst/>
          </a:prstGeom>
        </p:spPr>
      </p:pic>
      <p:pic>
        <p:nvPicPr>
          <p:cNvPr id="14" name="Picture 13">
            <a:hlinkClick r:id="rId6"/>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5043" y="4282747"/>
            <a:ext cx="2660986" cy="572112"/>
          </a:xfrm>
          <a:prstGeom prst="rect">
            <a:avLst/>
          </a:prstGeom>
        </p:spPr>
      </p:pic>
      <p:pic>
        <p:nvPicPr>
          <p:cNvPr id="12" name="Picture 11">
            <a:hlinkClick r:id="rId4"/>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278868"/>
            <a:ext cx="2679028" cy="575991"/>
          </a:xfrm>
          <a:prstGeom prst="rect">
            <a:avLst/>
          </a:prstGeom>
        </p:spPr>
      </p:pic>
    </p:spTree>
    <p:extLst>
      <p:ext uri="{BB962C8B-B14F-4D97-AF65-F5344CB8AC3E}">
        <p14:creationId xmlns:p14="http://schemas.microsoft.com/office/powerpoint/2010/main" val="4092805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0" indent="0">
              <a:buNone/>
            </a:pPr>
            <a:r>
              <a:rPr lang="en-US" b="1" dirty="0"/>
              <a:t>94. Find Correct Statements</a:t>
            </a:r>
            <a:endParaRPr lang="en-US" dirty="0"/>
          </a:p>
          <a:p>
            <a:pPr marL="742950" indent="-742950">
              <a:buFont typeface="+mj-lt"/>
              <a:buAutoNum type="alphaUcPeriod"/>
            </a:pPr>
            <a:r>
              <a:rPr lang="en-US" sz="4400" dirty="0"/>
              <a:t>The </a:t>
            </a:r>
            <a:r>
              <a:rPr lang="en-US" sz="4400" dirty="0">
                <a:solidFill>
                  <a:schemeClr val="accent2">
                    <a:lumMod val="60000"/>
                    <a:lumOff val="40000"/>
                  </a:schemeClr>
                </a:solidFill>
              </a:rPr>
              <a:t>Executive Power </a:t>
            </a:r>
            <a:r>
              <a:rPr lang="en-US" sz="4400" dirty="0"/>
              <a:t>of the Union of India is vested in the </a:t>
            </a:r>
            <a:r>
              <a:rPr lang="en-US" sz="4400" dirty="0">
                <a:solidFill>
                  <a:schemeClr val="accent2">
                    <a:lumMod val="60000"/>
                    <a:lumOff val="40000"/>
                  </a:schemeClr>
                </a:solidFill>
              </a:rPr>
              <a:t>Prime Minister</a:t>
            </a:r>
            <a:r>
              <a:rPr lang="en-US" sz="4400" dirty="0"/>
              <a:t>. </a:t>
            </a:r>
          </a:p>
          <a:p>
            <a:pPr marL="742950" indent="-742950">
              <a:buFont typeface="+mj-lt"/>
              <a:buAutoNum type="alphaUcPeriod"/>
            </a:pPr>
            <a:r>
              <a:rPr lang="en-US" sz="4400" dirty="0"/>
              <a:t>The </a:t>
            </a:r>
            <a:r>
              <a:rPr lang="en-US" sz="4400" dirty="0">
                <a:solidFill>
                  <a:schemeClr val="accent2">
                    <a:lumMod val="60000"/>
                    <a:lumOff val="40000"/>
                  </a:schemeClr>
                </a:solidFill>
              </a:rPr>
              <a:t>Prime Minister </a:t>
            </a:r>
            <a:r>
              <a:rPr lang="en-US" sz="4400" dirty="0"/>
              <a:t>is the ex-officio </a:t>
            </a:r>
            <a:r>
              <a:rPr lang="en-US" sz="4400" dirty="0">
                <a:solidFill>
                  <a:schemeClr val="accent2">
                    <a:lumMod val="60000"/>
                    <a:lumOff val="40000"/>
                  </a:schemeClr>
                </a:solidFill>
              </a:rPr>
              <a:t>Chairman of the Civil Services Board</a:t>
            </a:r>
            <a:r>
              <a:rPr lang="en-US" sz="4400" dirty="0"/>
              <a:t>. </a:t>
            </a:r>
          </a:p>
          <a:p>
            <a:pPr marL="742950" indent="-742950">
              <a:buFont typeface="+mj-lt"/>
              <a:buAutoNum type="alphaUcPeriod"/>
            </a:pPr>
            <a:r>
              <a:rPr lang="en-US" sz="4400" dirty="0"/>
              <a:t>Both A and B  correct</a:t>
            </a:r>
          </a:p>
          <a:p>
            <a:pPr marL="742950" indent="-742950">
              <a:buFont typeface="+mj-lt"/>
              <a:buAutoNum type="alphaUcPeriod"/>
            </a:pPr>
            <a:r>
              <a:rPr lang="en-US" sz="4400" b="1" u="sng" dirty="0">
                <a:solidFill>
                  <a:srgbClr val="92D050"/>
                </a:solidFill>
              </a:rPr>
              <a:t>Neither A nor B correct</a:t>
            </a:r>
          </a:p>
        </p:txBody>
      </p:sp>
      <p:sp>
        <p:nvSpPr>
          <p:cNvPr id="4" name="Title 3"/>
          <p:cNvSpPr>
            <a:spLocks noGrp="1"/>
          </p:cNvSpPr>
          <p:nvPr>
            <p:ph type="title"/>
          </p:nvPr>
        </p:nvSpPr>
        <p:spPr/>
        <p:txBody>
          <a:bodyPr>
            <a:normAutofit fontScale="90000"/>
          </a:bodyPr>
          <a:lstStyle/>
          <a:p>
            <a:r>
              <a:rPr lang="en-US" dirty="0"/>
              <a:t>Why read India Yearbook?</a:t>
            </a:r>
          </a:p>
        </p:txBody>
      </p:sp>
      <p:sp>
        <p:nvSpPr>
          <p:cNvPr id="6" name="Text Placeholder 5"/>
          <p:cNvSpPr>
            <a:spLocks noGrp="1"/>
          </p:cNvSpPr>
          <p:nvPr>
            <p:ph type="body" sz="quarter" idx="13"/>
          </p:nvPr>
        </p:nvSpPr>
        <p:spPr/>
        <p:txBody>
          <a:bodyPr/>
          <a:lstStyle/>
          <a:p>
            <a:r>
              <a:rPr lang="en-US" dirty="0"/>
              <a:t>CSE-2015</a:t>
            </a:r>
          </a:p>
        </p:txBody>
      </p:sp>
    </p:spTree>
    <p:extLst>
      <p:ext uri="{BB962C8B-B14F-4D97-AF65-F5344CB8AC3E}">
        <p14:creationId xmlns:p14="http://schemas.microsoft.com/office/powerpoint/2010/main" val="1333724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What are the major changes brought in the Arbitration and Conciliation Act, 1996 through the recent Ordinance promulgated by the President? How far will it improve India’s dispute resolution mechanism? Discuss. [</a:t>
            </a:r>
            <a:r>
              <a:rPr lang="en-US" dirty="0">
                <a:solidFill>
                  <a:schemeClr val="accent2">
                    <a:lumMod val="60000"/>
                    <a:lumOff val="40000"/>
                  </a:schemeClr>
                </a:solidFill>
              </a:rPr>
              <a:t>Oct. 2015</a:t>
            </a:r>
            <a:r>
              <a:rPr lang="en-US" dirty="0"/>
              <a:t>]</a:t>
            </a:r>
          </a:p>
        </p:txBody>
      </p:sp>
      <p:sp>
        <p:nvSpPr>
          <p:cNvPr id="3" name="Title 2"/>
          <p:cNvSpPr>
            <a:spLocks noGrp="1"/>
          </p:cNvSpPr>
          <p:nvPr>
            <p:ph type="title"/>
          </p:nvPr>
        </p:nvSpPr>
        <p:spPr/>
        <p:txBody>
          <a:bodyPr/>
          <a:lstStyle/>
          <a:p>
            <a:r>
              <a:rPr lang="en-US" dirty="0"/>
              <a:t>Exam in Dec. 2015</a:t>
            </a:r>
          </a:p>
        </p:txBody>
      </p:sp>
      <p:sp>
        <p:nvSpPr>
          <p:cNvPr id="5" name="Text Placeholder 4"/>
          <p:cNvSpPr>
            <a:spLocks noGrp="1"/>
          </p:cNvSpPr>
          <p:nvPr>
            <p:ph type="body" sz="quarter" idx="13"/>
          </p:nvPr>
        </p:nvSpPr>
        <p:spPr/>
        <p:txBody>
          <a:bodyPr/>
          <a:lstStyle/>
          <a:p>
            <a:r>
              <a:rPr lang="en-US" dirty="0"/>
              <a:t>Mains-GS2</a:t>
            </a:r>
          </a:p>
        </p:txBody>
      </p:sp>
    </p:spTree>
    <p:extLst>
      <p:ext uri="{BB962C8B-B14F-4D97-AF65-F5344CB8AC3E}">
        <p14:creationId xmlns:p14="http://schemas.microsoft.com/office/powerpoint/2010/main" val="3950052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2137053" y="1020763"/>
            <a:ext cx="2583893" cy="5156200"/>
          </a:xfrm>
          <a:prstGeom prst="rect">
            <a:avLst/>
          </a:prstGeom>
        </p:spPr>
      </p:pic>
      <p:sp>
        <p:nvSpPr>
          <p:cNvPr id="4" name="Content Placeholder 3"/>
          <p:cNvSpPr>
            <a:spLocks noGrp="1"/>
          </p:cNvSpPr>
          <p:nvPr>
            <p:ph sz="half" idx="2"/>
          </p:nvPr>
        </p:nvSpPr>
        <p:spPr/>
        <p:txBody>
          <a:bodyPr>
            <a:normAutofit lnSpcReduction="10000"/>
          </a:bodyPr>
          <a:lstStyle/>
          <a:p>
            <a:r>
              <a:rPr lang="en-US" dirty="0"/>
              <a:t>Countries with land between Capricorn and cancer</a:t>
            </a:r>
          </a:p>
          <a:p>
            <a:r>
              <a:rPr lang="en-US" dirty="0"/>
              <a:t>Having  300 days or more sunlight</a:t>
            </a:r>
          </a:p>
          <a:p>
            <a:r>
              <a:rPr lang="en-US" strike="sngStrike" dirty="0">
                <a:solidFill>
                  <a:srgbClr val="FF0000"/>
                </a:solidFill>
              </a:rPr>
              <a:t>Get $3 trill. By 2030</a:t>
            </a:r>
          </a:p>
          <a:p>
            <a:r>
              <a:rPr lang="en-US" dirty="0"/>
              <a:t>India to host Secretariat in Gurgaon for 5 years, already gave 100 crores.</a:t>
            </a:r>
          </a:p>
        </p:txBody>
      </p:sp>
      <p:sp>
        <p:nvSpPr>
          <p:cNvPr id="2" name="Title 1"/>
          <p:cNvSpPr>
            <a:spLocks noGrp="1"/>
          </p:cNvSpPr>
          <p:nvPr>
            <p:ph type="title"/>
          </p:nvPr>
        </p:nvSpPr>
        <p:spPr/>
        <p:txBody>
          <a:bodyPr>
            <a:normAutofit fontScale="90000"/>
          </a:bodyPr>
          <a:lstStyle/>
          <a:p>
            <a:r>
              <a:rPr lang="en-US" dirty="0"/>
              <a:t>Hindu- January 2016, Week4</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0975" y="309563"/>
            <a:ext cx="2438400" cy="2438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68415" y="2747963"/>
            <a:ext cx="2438400" cy="2438400"/>
          </a:xfrm>
          <a:prstGeom prst="rect">
            <a:avLst/>
          </a:prstGeom>
        </p:spPr>
      </p:pic>
      <p:sp>
        <p:nvSpPr>
          <p:cNvPr id="3" name="Up Arrow Callout 2"/>
          <p:cNvSpPr/>
          <p:nvPr/>
        </p:nvSpPr>
        <p:spPr>
          <a:xfrm>
            <a:off x="74645" y="4609322"/>
            <a:ext cx="2481943" cy="1987421"/>
          </a:xfrm>
          <a:prstGeom prst="up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India is not a road blocker but pioneer in fight against climate change</a:t>
            </a:r>
          </a:p>
        </p:txBody>
      </p:sp>
    </p:spTree>
    <p:extLst>
      <p:ext uri="{BB962C8B-B14F-4D97-AF65-F5344CB8AC3E}">
        <p14:creationId xmlns:p14="http://schemas.microsoft.com/office/powerpoint/2010/main" val="1742979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Why read PRSIndia.org?</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40097" y="937044"/>
            <a:ext cx="7986452" cy="4983912"/>
          </a:xfrm>
          <a:prstGeom prst="rect">
            <a:avLst/>
          </a:prstGeom>
        </p:spPr>
      </p:pic>
    </p:spTree>
    <p:extLst>
      <p:ext uri="{BB962C8B-B14F-4D97-AF65-F5344CB8AC3E}">
        <p14:creationId xmlns:p14="http://schemas.microsoft.com/office/powerpoint/2010/main" val="24221645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Crime / politics / controversy?</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55336" y="965614"/>
            <a:ext cx="6736664" cy="427519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610" y="965614"/>
            <a:ext cx="6751905" cy="5098222"/>
          </a:xfrm>
          <a:prstGeom prst="rect">
            <a:avLst/>
          </a:prstGeom>
        </p:spPr>
      </p:pic>
    </p:spTree>
    <p:extLst>
      <p:ext uri="{BB962C8B-B14F-4D97-AF65-F5344CB8AC3E}">
        <p14:creationId xmlns:p14="http://schemas.microsoft.com/office/powerpoint/2010/main" val="41200945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1161853" y="1407923"/>
            <a:ext cx="4534293" cy="4381880"/>
          </a:xfrm>
          <a:prstGeom prst="rect">
            <a:avLst/>
          </a:prstGeom>
        </p:spPr>
      </p:pic>
      <p:sp>
        <p:nvSpPr>
          <p:cNvPr id="5" name="Content Placeholder 4"/>
          <p:cNvSpPr>
            <a:spLocks noGrp="1"/>
          </p:cNvSpPr>
          <p:nvPr>
            <p:ph sz="half" idx="2"/>
          </p:nvPr>
        </p:nvSpPr>
        <p:spPr/>
        <p:txBody>
          <a:bodyPr/>
          <a:lstStyle/>
          <a:p>
            <a:r>
              <a:rPr lang="en-US" dirty="0"/>
              <a:t>Scholar suicide</a:t>
            </a:r>
          </a:p>
          <a:p>
            <a:r>
              <a:rPr lang="en-US" dirty="0"/>
              <a:t>Father OBC, mother SC.</a:t>
            </a:r>
          </a:p>
          <a:p>
            <a:r>
              <a:rPr lang="en-US" dirty="0" err="1"/>
              <a:t>Intercaste</a:t>
            </a:r>
            <a:r>
              <a:rPr lang="en-US" dirty="0"/>
              <a:t> marriage: child to take father’s dominant caste.</a:t>
            </a:r>
          </a:p>
          <a:p>
            <a:r>
              <a:rPr lang="en-US" dirty="0"/>
              <a:t>but no strict application said SC (2012)- if suffered handicaps of mother.</a:t>
            </a:r>
          </a:p>
          <a:p>
            <a:endParaRPr lang="en-US" dirty="0"/>
          </a:p>
        </p:txBody>
      </p:sp>
      <p:sp>
        <p:nvSpPr>
          <p:cNvPr id="3" name="Title 2"/>
          <p:cNvSpPr>
            <a:spLocks noGrp="1"/>
          </p:cNvSpPr>
          <p:nvPr>
            <p:ph type="title"/>
          </p:nvPr>
        </p:nvSpPr>
        <p:spPr/>
        <p:txBody>
          <a:bodyPr>
            <a:normAutofit fontScale="90000"/>
          </a:bodyPr>
          <a:lstStyle/>
          <a:p>
            <a:r>
              <a:rPr lang="en-US" dirty="0"/>
              <a:t>Polity</a:t>
            </a:r>
          </a:p>
        </p:txBody>
      </p:sp>
    </p:spTree>
    <p:extLst>
      <p:ext uri="{BB962C8B-B14F-4D97-AF65-F5344CB8AC3E}">
        <p14:creationId xmlns:p14="http://schemas.microsoft.com/office/powerpoint/2010/main" val="5542483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rotWithShape="1">
          <a:blip r:embed="rId2" cstate="email">
            <a:extLst>
              <a:ext uri="{28A0092B-C50C-407E-A947-70E740481C1C}">
                <a14:useLocalDpi xmlns:a14="http://schemas.microsoft.com/office/drawing/2010/main"/>
              </a:ext>
            </a:extLst>
          </a:blip>
          <a:srcRect/>
          <a:stretch/>
        </p:blipFill>
        <p:spPr>
          <a:xfrm>
            <a:off x="1087430" y="1020763"/>
            <a:ext cx="4683140" cy="5156200"/>
          </a:xfrm>
          <a:prstGeom prst="rect">
            <a:avLst/>
          </a:prstGeom>
        </p:spPr>
      </p:pic>
      <p:pic>
        <p:nvPicPr>
          <p:cNvPr id="8" name="Content Placeholder 7"/>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6172200" y="1260470"/>
            <a:ext cx="5181600" cy="4676785"/>
          </a:xfrm>
          <a:prstGeom prst="rect">
            <a:avLst/>
          </a:prstGeom>
        </p:spPr>
      </p:pic>
      <p:sp>
        <p:nvSpPr>
          <p:cNvPr id="2" name="Title 1"/>
          <p:cNvSpPr>
            <a:spLocks noGrp="1"/>
          </p:cNvSpPr>
          <p:nvPr>
            <p:ph type="title"/>
          </p:nvPr>
        </p:nvSpPr>
        <p:spPr/>
        <p:txBody>
          <a:bodyPr>
            <a:normAutofit fontScale="90000"/>
          </a:bodyPr>
          <a:lstStyle/>
          <a:p>
            <a:r>
              <a:rPr lang="en-US" dirty="0"/>
              <a:t>Read </a:t>
            </a:r>
            <a:r>
              <a:rPr lang="en-US" dirty="0" err="1"/>
              <a:t>hindu</a:t>
            </a:r>
            <a:r>
              <a:rPr lang="en-US" dirty="0"/>
              <a:t> but dig Laxmikanth for background</a:t>
            </a:r>
          </a:p>
        </p:txBody>
      </p:sp>
    </p:spTree>
    <p:extLst>
      <p:ext uri="{BB962C8B-B14F-4D97-AF65-F5344CB8AC3E}">
        <p14:creationId xmlns:p14="http://schemas.microsoft.com/office/powerpoint/2010/main" val="1107191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Small fodders make larger picture</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03362" y="914400"/>
            <a:ext cx="4216927" cy="5018994"/>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5116" y="914400"/>
            <a:ext cx="3628402" cy="1914525"/>
          </a:xfrm>
          <a:prstGeom prst="rect">
            <a:avLst/>
          </a:prstGeom>
        </p:spPr>
      </p:pic>
    </p:spTree>
    <p:extLst>
      <p:ext uri="{BB962C8B-B14F-4D97-AF65-F5344CB8AC3E}">
        <p14:creationId xmlns:p14="http://schemas.microsoft.com/office/powerpoint/2010/main" val="3070151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GS2: Comparing Constitution</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82778" y="795523"/>
            <a:ext cx="8371022" cy="60046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9" y="883024"/>
            <a:ext cx="2438400" cy="2438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29" y="3240741"/>
            <a:ext cx="2438400" cy="2438400"/>
          </a:xfrm>
          <a:prstGeom prst="rect">
            <a:avLst/>
          </a:prstGeom>
        </p:spPr>
      </p:pic>
    </p:spTree>
    <p:extLst>
      <p:ext uri="{BB962C8B-B14F-4D97-AF65-F5344CB8AC3E}">
        <p14:creationId xmlns:p14="http://schemas.microsoft.com/office/powerpoint/2010/main" val="1187400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NCERT </a:t>
            </a:r>
            <a:r>
              <a:rPr lang="en-US" dirty="0" err="1"/>
              <a:t>Pol.Sci</a:t>
            </a:r>
            <a:r>
              <a:rPr lang="en-US" dirty="0"/>
              <a:t> and Sociology</a:t>
            </a:r>
          </a:p>
          <a:p>
            <a:r>
              <a:rPr lang="en-US" dirty="0"/>
              <a:t>Indian Polity – M.Laxmikanth</a:t>
            </a:r>
          </a:p>
          <a:p>
            <a:r>
              <a:rPr lang="en-US" dirty="0"/>
              <a:t>India Yearbook 2016</a:t>
            </a:r>
          </a:p>
          <a:p>
            <a:r>
              <a:rPr lang="en-US" dirty="0"/>
              <a:t>PRSIndia.org</a:t>
            </a:r>
          </a:p>
          <a:p>
            <a:r>
              <a:rPr lang="en-US" dirty="0"/>
              <a:t>TheHindu</a:t>
            </a:r>
          </a:p>
          <a:p>
            <a:endParaRPr lang="en-US" dirty="0"/>
          </a:p>
        </p:txBody>
      </p:sp>
      <p:sp>
        <p:nvSpPr>
          <p:cNvPr id="3" name="Title 2"/>
          <p:cNvSpPr>
            <a:spLocks noGrp="1"/>
          </p:cNvSpPr>
          <p:nvPr>
            <p:ph type="title"/>
          </p:nvPr>
        </p:nvSpPr>
        <p:spPr/>
        <p:txBody>
          <a:bodyPr/>
          <a:lstStyle/>
          <a:p>
            <a:r>
              <a:rPr lang="en-US" dirty="0"/>
              <a:t>Polity</a:t>
            </a:r>
          </a:p>
        </p:txBody>
      </p:sp>
    </p:spTree>
    <p:extLst>
      <p:ext uri="{BB962C8B-B14F-4D97-AF65-F5344CB8AC3E}">
        <p14:creationId xmlns:p14="http://schemas.microsoft.com/office/powerpoint/2010/main" val="2695528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a:t>Environment MCQs</a:t>
            </a:r>
          </a:p>
        </p:txBody>
      </p:sp>
    </p:spTree>
    <p:extLst>
      <p:ext uri="{BB962C8B-B14F-4D97-AF65-F5344CB8AC3E}">
        <p14:creationId xmlns:p14="http://schemas.microsoft.com/office/powerpoint/2010/main" val="2038528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13. The Genetic Engineering Appraisal Committee is constituted under the</a:t>
            </a:r>
          </a:p>
          <a:p>
            <a:pPr marL="742950" indent="-742950">
              <a:buFont typeface="+mj-lt"/>
              <a:buAutoNum type="alphaUcPeriod"/>
            </a:pPr>
            <a:r>
              <a:rPr lang="en-US" dirty="0"/>
              <a:t>Food Safety and Standards Act, 2006 </a:t>
            </a:r>
          </a:p>
          <a:p>
            <a:pPr marL="742950" indent="-742950">
              <a:buFont typeface="+mj-lt"/>
              <a:buAutoNum type="alphaUcPeriod"/>
            </a:pPr>
            <a:r>
              <a:rPr lang="en-US" dirty="0"/>
              <a:t>Geographical Indications of Goods (Registration and Protection) Act, 1999 </a:t>
            </a:r>
          </a:p>
          <a:p>
            <a:pPr marL="742950" indent="-742950">
              <a:buFont typeface="+mj-lt"/>
              <a:buAutoNum type="alphaUcPeriod"/>
            </a:pPr>
            <a:r>
              <a:rPr lang="en-US" dirty="0"/>
              <a:t>Environment (Protection) Act, 1986 </a:t>
            </a:r>
          </a:p>
          <a:p>
            <a:pPr marL="742950" indent="-742950">
              <a:buFont typeface="+mj-lt"/>
              <a:buAutoNum type="alphaUcPeriod"/>
            </a:pPr>
            <a:r>
              <a:rPr lang="en-US" dirty="0"/>
              <a:t>Wildlife (Protection) Act, 1972</a:t>
            </a:r>
          </a:p>
        </p:txBody>
      </p:sp>
      <p:sp>
        <p:nvSpPr>
          <p:cNvPr id="3" name="Title 2"/>
          <p:cNvSpPr>
            <a:spLocks noGrp="1"/>
          </p:cNvSpPr>
          <p:nvPr>
            <p:ph type="title"/>
          </p:nvPr>
        </p:nvSpPr>
        <p:spPr/>
        <p:txBody>
          <a:bodyPr>
            <a:normAutofit fontScale="90000"/>
          </a:bodyPr>
          <a:lstStyle/>
          <a:p>
            <a:r>
              <a:rPr lang="en-US" dirty="0"/>
              <a:t>Yearbook type</a:t>
            </a:r>
          </a:p>
        </p:txBody>
      </p:sp>
      <p:sp>
        <p:nvSpPr>
          <p:cNvPr id="4" name="Text Placeholder 3"/>
          <p:cNvSpPr>
            <a:spLocks noGrp="1"/>
          </p:cNvSpPr>
          <p:nvPr>
            <p:ph type="body" sz="quarter" idx="13"/>
          </p:nvPr>
        </p:nvSpPr>
        <p:spPr/>
        <p:txBody>
          <a:bodyPr/>
          <a:lstStyle/>
          <a:p>
            <a:r>
              <a:rPr lang="en-US" dirty="0"/>
              <a:t>CSE-2015</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75290" y="3652438"/>
            <a:ext cx="1976007" cy="2396434"/>
          </a:xfrm>
          <a:prstGeom prst="rect">
            <a:avLst/>
          </a:prstGeom>
        </p:spPr>
      </p:pic>
    </p:spTree>
    <p:extLst>
      <p:ext uri="{BB962C8B-B14F-4D97-AF65-F5344CB8AC3E}">
        <p14:creationId xmlns:p14="http://schemas.microsoft.com/office/powerpoint/2010/main" val="63082137"/>
      </p:ext>
    </p:extLst>
  </p:cSld>
  <p:clrMapOvr>
    <a:masterClrMapping/>
  </p:clrMapOvr>
</p:sld>
</file>

<file path=ppt/theme/theme1.xml><?xml version="1.0" encoding="utf-8"?>
<a:theme xmlns:a="http://schemas.openxmlformats.org/drawingml/2006/main" name="Brijesh_2015_1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esh_2015_11" id="{EBCE0323-4043-435E-BA33-06308742A9DC}" vid="{9FC35544-249A-4038-8D3C-AD76B1FD37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Brijesh_2015_11</Template>
  <TotalTime>0</TotalTime>
  <Words>3408</Words>
  <Application>Microsoft Office PowerPoint</Application>
  <PresentationFormat>Widescreen</PresentationFormat>
  <Paragraphs>698</Paragraphs>
  <Slides>76</Slides>
  <Notes>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76</vt:i4>
      </vt:variant>
    </vt:vector>
  </HeadingPairs>
  <TitlesOfParts>
    <vt:vector size="91" baseType="lpstr">
      <vt:lpstr>Arial</vt:lpstr>
      <vt:lpstr>Arial Black</vt:lpstr>
      <vt:lpstr>Calibri</vt:lpstr>
      <vt:lpstr>Calibri Light</vt:lpstr>
      <vt:lpstr>Franklin Gothic Demi</vt:lpstr>
      <vt:lpstr>Franklin Gothic Demi Cond</vt:lpstr>
      <vt:lpstr>Franklin Gothic Heavy</vt:lpstr>
      <vt:lpstr>Franklin Gothic Medium Cond</vt:lpstr>
      <vt:lpstr>Mangal</vt:lpstr>
      <vt:lpstr>Segoe UI Black</vt:lpstr>
      <vt:lpstr>Segoe UI Semibold</vt:lpstr>
      <vt:lpstr>Shruti</vt:lpstr>
      <vt:lpstr>Times New Roman</vt:lpstr>
      <vt:lpstr>Wingdings</vt:lpstr>
      <vt:lpstr>Brijesh_2015_11</vt:lpstr>
      <vt:lpstr>GS for a “Killer” doing PRELIMS-CUM-MAINS Prep.</vt:lpstr>
      <vt:lpstr>Environment MCQs</vt:lpstr>
      <vt:lpstr>Brief analysis of last 3 Prelim papers</vt:lpstr>
      <vt:lpstr>"About us" of various organizations- Biocarbond fund, IREDA,  birdlife watch. But cost benefit is rather low.</vt:lpstr>
      <vt:lpstr>"About us" of various organizations- Biocarbond fund, IREDA,  birdlife watch. But cost benefit is rather low.</vt:lpstr>
      <vt:lpstr>https://www.youtube.com/user/TheMrunalPatel</vt:lpstr>
      <vt:lpstr>Hindu- January 2016, Week4</vt:lpstr>
      <vt:lpstr>Environment MCQs</vt:lpstr>
      <vt:lpstr>Yearbook type</vt:lpstr>
      <vt:lpstr>Why read India yearbook?</vt:lpstr>
      <vt:lpstr>What exactly is “yearbook”?</vt:lpstr>
      <vt:lpstr>PowerPoint Presentation</vt:lpstr>
      <vt:lpstr>Environment MCQs</vt:lpstr>
      <vt:lpstr>Fauna</vt:lpstr>
      <vt:lpstr>PowerPoint Presentation</vt:lpstr>
      <vt:lpstr>PowerPoint Presentation</vt:lpstr>
      <vt:lpstr>theHindu’s obsession with Dino discoveries</vt:lpstr>
      <vt:lpstr>Environment-Flora: WHY READ NCERT?</vt:lpstr>
      <vt:lpstr>NCERT Class9 (Contemporary India) ch.5, Pg.46</vt:lpstr>
      <vt:lpstr>Environment-Flora: WHY READ NCERT?</vt:lpstr>
      <vt:lpstr>Why map reading necessary?</vt:lpstr>
      <vt:lpstr>Why map reading necessary?</vt:lpstr>
      <vt:lpstr>Environment MCQs</vt:lpstr>
      <vt:lpstr>Climate, Pollution- soil, water, air</vt:lpstr>
      <vt:lpstr>NIOS page 166</vt:lpstr>
      <vt:lpstr>Why read NIOS?</vt:lpstr>
      <vt:lpstr>Inventions/ technology for climate / clean energy / pollution</vt:lpstr>
      <vt:lpstr>Inventions/ technology for climate / clean energy / pollution</vt:lpstr>
      <vt:lpstr>Why read TheHindu one year before exam: May 2014</vt:lpstr>
      <vt:lpstr>Why read TheHindu one year before exam</vt:lpstr>
      <vt:lpstr>Inventions/ technology for climate / clean energy / pollution</vt:lpstr>
      <vt:lpstr>WHY READ NIOS Page 134</vt:lpstr>
      <vt:lpstr>Inventions/ technology for climate / clean energy / pollution</vt:lpstr>
      <vt:lpstr>Environment</vt:lpstr>
      <vt:lpstr>GS for a “Killer” doing PRELIMS-CUM-MAINS Prep.</vt:lpstr>
      <vt:lpstr>Geography</vt:lpstr>
      <vt:lpstr>PowerPoint Presentation</vt:lpstr>
      <vt:lpstr>Rajtanil Solanki (Rank-367) IRS-Customs</vt:lpstr>
      <vt:lpstr>Why read (new) NCERT?</vt:lpstr>
      <vt:lpstr>Physical World</vt:lpstr>
      <vt:lpstr>Indian Geography</vt:lpstr>
      <vt:lpstr>Why no need for (old) NCERT of Geography?</vt:lpstr>
      <vt:lpstr>books</vt:lpstr>
      <vt:lpstr>Geography (All in one)</vt:lpstr>
      <vt:lpstr>What type of MCQs are asked?</vt:lpstr>
      <vt:lpstr>Map skills necessary- even for INTERVIEW they ask.</vt:lpstr>
      <vt:lpstr>why refer to school atlas?</vt:lpstr>
      <vt:lpstr>Map skills necessary- even for INTERVIEW they ask.</vt:lpstr>
      <vt:lpstr>Tribe location and occupation</vt:lpstr>
      <vt:lpstr>Geography in India Yearbook?</vt:lpstr>
      <vt:lpstr>Geography, Environment, AGRICULTURE</vt:lpstr>
      <vt:lpstr>Agriculture</vt:lpstr>
      <vt:lpstr>https://www.youtube.com/user/TheMrunalPatel</vt:lpstr>
      <vt:lpstr>theHindu, Jan 2016</vt:lpstr>
      <vt:lpstr>GS for a “Killer” doing PRELIMS-CUM-MAINS Prep.</vt:lpstr>
      <vt:lpstr>Brief analysis of last 3 Prelim papers</vt:lpstr>
      <vt:lpstr>Not Essential for Economy</vt:lpstr>
      <vt:lpstr>Economy: Dutt Sundaram, Uma Kapila</vt:lpstr>
      <vt:lpstr>Then what to prepare?</vt:lpstr>
      <vt:lpstr>GS for a “Killer” doing PRELIMS-CUM-MAINS Prep.</vt:lpstr>
      <vt:lpstr>Polity</vt:lpstr>
      <vt:lpstr>Brief analysis of last 3 Prelim papers</vt:lpstr>
      <vt:lpstr>Polity  preparation</vt:lpstr>
      <vt:lpstr>Trend in 2015</vt:lpstr>
      <vt:lpstr>Meaning of terms</vt:lpstr>
      <vt:lpstr>Why read India Yearbook?</vt:lpstr>
      <vt:lpstr>Why read India Yearbook chapter.3 Polity</vt:lpstr>
      <vt:lpstr>Why read India Yearbook?</vt:lpstr>
      <vt:lpstr>Exam in Dec. 2015</vt:lpstr>
      <vt:lpstr>Why read PRSIndia.org?</vt:lpstr>
      <vt:lpstr>Crime / politics / controversy?</vt:lpstr>
      <vt:lpstr>Polity</vt:lpstr>
      <vt:lpstr>Read hindu but dig Laxmikanth for background</vt:lpstr>
      <vt:lpstr>Small fodders make larger picture</vt:lpstr>
      <vt:lpstr>GS2: Comparing Constitution</vt:lpstr>
      <vt:lpstr>Polity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 for a “Killer” doing PRELIMS-CUM-MAINS Prep.</dc:title>
  <dc:creator>Mrunal Patel</dc:creator>
  <cp:lastModifiedBy>Mrunal Patel</cp:lastModifiedBy>
  <cp:revision>1</cp:revision>
  <dcterms:created xsi:type="dcterms:W3CDTF">2016-02-17T06:58:31Z</dcterms:created>
  <dcterms:modified xsi:type="dcterms:W3CDTF">2016-02-17T06:58:39Z</dcterms:modified>
</cp:coreProperties>
</file>